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424241"/>
    <a:srgbClr val="E7E4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3132" y="7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BA92-8CA7-5142-A728-81555E999EE1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E98-E38B-C349-BE10-21C0B0E203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5579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BA92-8CA7-5142-A728-81555E999EE1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E98-E38B-C349-BE10-21C0B0E203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137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BA92-8CA7-5142-A728-81555E999EE1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E98-E38B-C349-BE10-21C0B0E203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4726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BA92-8CA7-5142-A728-81555E999EE1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E98-E38B-C349-BE10-21C0B0E203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217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BA92-8CA7-5142-A728-81555E999EE1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E98-E38B-C349-BE10-21C0B0E203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8661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BA92-8CA7-5142-A728-81555E999EE1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E98-E38B-C349-BE10-21C0B0E203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9339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BA92-8CA7-5142-A728-81555E999EE1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E98-E38B-C349-BE10-21C0B0E203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5182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BA92-8CA7-5142-A728-81555E999EE1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E98-E38B-C349-BE10-21C0B0E203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0880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BA92-8CA7-5142-A728-81555E999EE1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E98-E38B-C349-BE10-21C0B0E203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201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BA92-8CA7-5142-A728-81555E999EE1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E98-E38B-C349-BE10-21C0B0E203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6021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6BA92-8CA7-5142-A728-81555E999EE1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9E98-E38B-C349-BE10-21C0B0E203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0887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6BA92-8CA7-5142-A728-81555E999EE1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09E98-E38B-C349-BE10-21C0B0E203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4448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IL@MAIL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359086" cy="10688638"/>
          </a:xfrm>
          <a:prstGeom prst="rect">
            <a:avLst/>
          </a:prstGeom>
          <a:solidFill>
            <a:srgbClr val="E7E4D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/>
          <a:srcRect l="24359" r="13675"/>
          <a:stretch/>
        </p:blipFill>
        <p:spPr>
          <a:xfrm>
            <a:off x="521746" y="0"/>
            <a:ext cx="1525859" cy="1643549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21746" y="1653882"/>
            <a:ext cx="2910897" cy="461665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2400" b="1" dirty="0">
                <a:latin typeface="Arial"/>
                <a:cs typeface="Arial"/>
              </a:rPr>
              <a:t>JANE DOE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21746" y="2046639"/>
            <a:ext cx="2579151" cy="338554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PROFESSIONAL TITLE</a:t>
            </a:r>
          </a:p>
        </p:txBody>
      </p:sp>
      <p:cxnSp>
        <p:nvCxnSpPr>
          <p:cNvPr id="9" name="Connecteur droit 8"/>
          <p:cNvCxnSpPr/>
          <p:nvPr/>
        </p:nvCxnSpPr>
        <p:spPr>
          <a:xfrm>
            <a:off x="0" y="2470963"/>
            <a:ext cx="4164120" cy="0"/>
          </a:xfrm>
          <a:prstGeom prst="line">
            <a:avLst/>
          </a:prstGeom>
          <a:ln w="6350" cmpd="sng">
            <a:solidFill>
              <a:srgbClr val="7F7F7F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521746" y="2610863"/>
            <a:ext cx="2861305" cy="144655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MOBILE</a:t>
            </a:r>
            <a:r>
              <a:rPr lang="fr-FR" sz="1100"/>
              <a:t>: 222 333 444</a:t>
            </a:r>
            <a:endParaRPr lang="fr-FR" sz="1100" dirty="0"/>
          </a:p>
          <a:p>
            <a:endParaRPr lang="fr-FR" sz="1100" dirty="0"/>
          </a:p>
          <a:p>
            <a:r>
              <a:rPr lang="fr-FR" sz="1100" dirty="0"/>
              <a:t>EMAIL: </a:t>
            </a:r>
            <a:r>
              <a:rPr lang="fr-FR" sz="1100" dirty="0">
                <a:hlinkClick r:id="rId3"/>
              </a:rPr>
              <a:t>MAIL@MAIL.COM</a:t>
            </a:r>
            <a:endParaRPr lang="fr-FR" sz="1100" dirty="0"/>
          </a:p>
          <a:p>
            <a:endParaRPr lang="fr-FR" sz="1100" dirty="0"/>
          </a:p>
          <a:p>
            <a:r>
              <a:rPr lang="fr-FR" sz="1100" dirty="0"/>
              <a:t>WEBSITE : HTTP//WWW.WEBSITE.COM</a:t>
            </a:r>
            <a:br>
              <a:rPr lang="fr-FR" sz="1100" dirty="0"/>
            </a:br>
            <a:endParaRPr lang="fr-FR" sz="1100" dirty="0"/>
          </a:p>
          <a:p>
            <a:r>
              <a:rPr lang="fr-FR" sz="1100" dirty="0"/>
              <a:t>ADDRESS: </a:t>
            </a:r>
            <a:r>
              <a:rPr lang="en-GB" sz="1100" dirty="0"/>
              <a:t>12 Regent Street Y200 New-York, NY</a:t>
            </a:r>
            <a:endParaRPr lang="fr-FR" sz="1100" dirty="0"/>
          </a:p>
        </p:txBody>
      </p:sp>
      <p:cxnSp>
        <p:nvCxnSpPr>
          <p:cNvPr id="12" name="Connecteur droit 11"/>
          <p:cNvCxnSpPr/>
          <p:nvPr/>
        </p:nvCxnSpPr>
        <p:spPr>
          <a:xfrm>
            <a:off x="0" y="4042231"/>
            <a:ext cx="4164120" cy="0"/>
          </a:xfrm>
          <a:prstGeom prst="line">
            <a:avLst/>
          </a:prstGeom>
          <a:ln w="6350" cmpd="sng">
            <a:solidFill>
              <a:srgbClr val="7F7F7F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521746" y="4550411"/>
            <a:ext cx="3642374" cy="830997"/>
          </a:xfrm>
          <a:prstGeom prst="rect">
            <a:avLst/>
          </a:prstGeom>
          <a:noFill/>
        </p:spPr>
        <p:txBody>
          <a:bodyPr wrap="square" rtlCol="0"/>
          <a:lstStyle/>
          <a:p>
            <a:pPr algn="just"/>
            <a:r>
              <a:rPr lang="en-GB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Avenir Book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venir Book"/>
              <a:cs typeface="Avenir Book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21746" y="4200925"/>
            <a:ext cx="1402948" cy="369332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dirty="0"/>
              <a:t>ABOUT ME</a:t>
            </a:r>
          </a:p>
        </p:txBody>
      </p:sp>
      <p:cxnSp>
        <p:nvCxnSpPr>
          <p:cNvPr id="15" name="Connecteur droit 14"/>
          <p:cNvCxnSpPr/>
          <p:nvPr/>
        </p:nvCxnSpPr>
        <p:spPr>
          <a:xfrm>
            <a:off x="-34455" y="5554537"/>
            <a:ext cx="4164120" cy="0"/>
          </a:xfrm>
          <a:prstGeom prst="line">
            <a:avLst/>
          </a:prstGeom>
          <a:ln w="6350" cmpd="sng">
            <a:solidFill>
              <a:srgbClr val="7F7F7F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58" name="Tableau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955490"/>
              </p:ext>
            </p:extLst>
          </p:nvPr>
        </p:nvGraphicFramePr>
        <p:xfrm>
          <a:off x="521746" y="6140632"/>
          <a:ext cx="3837340" cy="15546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37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MANAGEMENT</a:t>
                      </a:r>
                    </a:p>
                  </a:txBody>
                  <a:tcPr anchor="ctr">
                    <a:solidFill>
                      <a:srgbClr val="E7E4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PROJECT MANAGEMENT</a:t>
                      </a:r>
                    </a:p>
                  </a:txBody>
                  <a:tcPr anchor="ctr">
                    <a:solidFill>
                      <a:srgbClr val="E7E4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ACCOUNTING</a:t>
                      </a:r>
                    </a:p>
                  </a:txBody>
                  <a:tcPr anchor="ctr">
                    <a:solidFill>
                      <a:srgbClr val="E7E4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 MANAGEMENT</a:t>
                      </a:r>
                    </a:p>
                  </a:txBody>
                  <a:tcPr anchor="ctr">
                    <a:solidFill>
                      <a:srgbClr val="E7E4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9" name="ZoneTexte 58"/>
          <p:cNvSpPr txBox="1"/>
          <p:nvPr/>
        </p:nvSpPr>
        <p:spPr>
          <a:xfrm>
            <a:off x="521746" y="5718915"/>
            <a:ext cx="2961768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none" rtlCol="0"/>
          <a:lstStyle/>
          <a:p>
            <a:r>
              <a:rPr lang="fr-FR" sz="1600" dirty="0"/>
              <a:t>HARD SKILLS</a:t>
            </a:r>
          </a:p>
        </p:txBody>
      </p:sp>
      <p:sp>
        <p:nvSpPr>
          <p:cNvPr id="63" name="Ellipse 62"/>
          <p:cNvSpPr/>
          <p:nvPr/>
        </p:nvSpPr>
        <p:spPr>
          <a:xfrm>
            <a:off x="2652478" y="630116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/>
          <p:cNvSpPr/>
          <p:nvPr/>
        </p:nvSpPr>
        <p:spPr>
          <a:xfrm>
            <a:off x="2804878" y="630116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/>
          <p:cNvSpPr/>
          <p:nvPr/>
        </p:nvSpPr>
        <p:spPr>
          <a:xfrm>
            <a:off x="2954253" y="630116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/>
          <p:cNvSpPr/>
          <p:nvPr/>
        </p:nvSpPr>
        <p:spPr>
          <a:xfrm>
            <a:off x="3108341" y="6304190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/>
          <p:cNvSpPr/>
          <p:nvPr/>
        </p:nvSpPr>
        <p:spPr>
          <a:xfrm>
            <a:off x="3264791" y="630116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/>
          <p:cNvSpPr/>
          <p:nvPr/>
        </p:nvSpPr>
        <p:spPr>
          <a:xfrm>
            <a:off x="3417191" y="630116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/>
          <p:cNvSpPr/>
          <p:nvPr/>
        </p:nvSpPr>
        <p:spPr>
          <a:xfrm>
            <a:off x="3566566" y="630116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/>
          <p:cNvSpPr/>
          <p:nvPr/>
        </p:nvSpPr>
        <p:spPr>
          <a:xfrm>
            <a:off x="3720654" y="6304190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/>
          <p:cNvSpPr/>
          <p:nvPr/>
        </p:nvSpPr>
        <p:spPr>
          <a:xfrm>
            <a:off x="3868341" y="6298140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4022429" y="6301165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2657191" y="665676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2809591" y="665676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/>
          <p:cNvSpPr/>
          <p:nvPr/>
        </p:nvSpPr>
        <p:spPr>
          <a:xfrm>
            <a:off x="2958966" y="665676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/>
          <p:cNvSpPr/>
          <p:nvPr/>
        </p:nvSpPr>
        <p:spPr>
          <a:xfrm>
            <a:off x="3113054" y="6659790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/>
          <p:cNvSpPr/>
          <p:nvPr/>
        </p:nvSpPr>
        <p:spPr>
          <a:xfrm>
            <a:off x="3269504" y="665676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/>
          <p:cNvSpPr/>
          <p:nvPr/>
        </p:nvSpPr>
        <p:spPr>
          <a:xfrm>
            <a:off x="3421904" y="665676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/>
          <p:cNvSpPr/>
          <p:nvPr/>
        </p:nvSpPr>
        <p:spPr>
          <a:xfrm>
            <a:off x="3571279" y="665676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/>
          <p:cNvSpPr/>
          <p:nvPr/>
        </p:nvSpPr>
        <p:spPr>
          <a:xfrm>
            <a:off x="3725367" y="6659790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/>
          <p:cNvSpPr/>
          <p:nvPr/>
        </p:nvSpPr>
        <p:spPr>
          <a:xfrm>
            <a:off x="3873054" y="6653740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/>
          <p:cNvSpPr/>
          <p:nvPr/>
        </p:nvSpPr>
        <p:spPr>
          <a:xfrm>
            <a:off x="4027142" y="6656765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/>
          <p:cNvSpPr/>
          <p:nvPr/>
        </p:nvSpPr>
        <p:spPr>
          <a:xfrm>
            <a:off x="2652478" y="704411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/>
          <p:cNvSpPr/>
          <p:nvPr/>
        </p:nvSpPr>
        <p:spPr>
          <a:xfrm>
            <a:off x="2804878" y="704411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/>
          <p:cNvSpPr/>
          <p:nvPr/>
        </p:nvSpPr>
        <p:spPr>
          <a:xfrm>
            <a:off x="2954253" y="704411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/>
          <p:cNvSpPr/>
          <p:nvPr/>
        </p:nvSpPr>
        <p:spPr>
          <a:xfrm>
            <a:off x="3108341" y="7047140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Ellipse 86"/>
          <p:cNvSpPr/>
          <p:nvPr/>
        </p:nvSpPr>
        <p:spPr>
          <a:xfrm>
            <a:off x="3264791" y="704411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Ellipse 87"/>
          <p:cNvSpPr/>
          <p:nvPr/>
        </p:nvSpPr>
        <p:spPr>
          <a:xfrm>
            <a:off x="3417191" y="704411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Ellipse 88"/>
          <p:cNvSpPr/>
          <p:nvPr/>
        </p:nvSpPr>
        <p:spPr>
          <a:xfrm>
            <a:off x="3566566" y="704411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Ellipse 89"/>
          <p:cNvSpPr/>
          <p:nvPr/>
        </p:nvSpPr>
        <p:spPr>
          <a:xfrm>
            <a:off x="3720654" y="7047140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Ellipse 90"/>
          <p:cNvSpPr/>
          <p:nvPr/>
        </p:nvSpPr>
        <p:spPr>
          <a:xfrm>
            <a:off x="3868341" y="7041090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Ellipse 91"/>
          <p:cNvSpPr/>
          <p:nvPr/>
        </p:nvSpPr>
        <p:spPr>
          <a:xfrm>
            <a:off x="4022429" y="7044115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Ellipse 92"/>
          <p:cNvSpPr/>
          <p:nvPr/>
        </p:nvSpPr>
        <p:spPr>
          <a:xfrm>
            <a:off x="2661904" y="742511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Ellipse 93"/>
          <p:cNvSpPr/>
          <p:nvPr/>
        </p:nvSpPr>
        <p:spPr>
          <a:xfrm>
            <a:off x="2814304" y="742511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Ellipse 94"/>
          <p:cNvSpPr/>
          <p:nvPr/>
        </p:nvSpPr>
        <p:spPr>
          <a:xfrm>
            <a:off x="2963679" y="742511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Ellipse 95"/>
          <p:cNvSpPr/>
          <p:nvPr/>
        </p:nvSpPr>
        <p:spPr>
          <a:xfrm>
            <a:off x="3117767" y="7428140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Ellipse 96"/>
          <p:cNvSpPr/>
          <p:nvPr/>
        </p:nvSpPr>
        <p:spPr>
          <a:xfrm>
            <a:off x="3274217" y="742511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Ellipse 97"/>
          <p:cNvSpPr/>
          <p:nvPr/>
        </p:nvSpPr>
        <p:spPr>
          <a:xfrm>
            <a:off x="3426617" y="7425115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Ellipse 98"/>
          <p:cNvSpPr/>
          <p:nvPr/>
        </p:nvSpPr>
        <p:spPr>
          <a:xfrm>
            <a:off x="3575992" y="7425115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Ellipse 99"/>
          <p:cNvSpPr/>
          <p:nvPr/>
        </p:nvSpPr>
        <p:spPr>
          <a:xfrm>
            <a:off x="3730080" y="7428140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Ellipse 100"/>
          <p:cNvSpPr/>
          <p:nvPr/>
        </p:nvSpPr>
        <p:spPr>
          <a:xfrm>
            <a:off x="3877767" y="7422090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Ellipse 101"/>
          <p:cNvSpPr/>
          <p:nvPr/>
        </p:nvSpPr>
        <p:spPr>
          <a:xfrm>
            <a:off x="4031855" y="7425115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44" name="Tableau 1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071954"/>
              </p:ext>
            </p:extLst>
          </p:nvPr>
        </p:nvGraphicFramePr>
        <p:xfrm>
          <a:off x="521746" y="8496805"/>
          <a:ext cx="3837340" cy="15546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37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DYNAMIC</a:t>
                      </a:r>
                    </a:p>
                  </a:txBody>
                  <a:tcPr anchor="ctr">
                    <a:solidFill>
                      <a:srgbClr val="E7E4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CREATIVE</a:t>
                      </a:r>
                    </a:p>
                  </a:txBody>
                  <a:tcPr anchor="ctr">
                    <a:solidFill>
                      <a:srgbClr val="E7E4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AUTONOMOUS</a:t>
                      </a:r>
                    </a:p>
                  </a:txBody>
                  <a:tcPr anchor="ctr">
                    <a:solidFill>
                      <a:srgbClr val="E7E4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INVOLVED</a:t>
                      </a:r>
                    </a:p>
                  </a:txBody>
                  <a:tcPr anchor="ctr">
                    <a:solidFill>
                      <a:srgbClr val="E7E4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5" name="ZoneTexte 144"/>
          <p:cNvSpPr txBox="1"/>
          <p:nvPr/>
        </p:nvSpPr>
        <p:spPr>
          <a:xfrm>
            <a:off x="521746" y="8075088"/>
            <a:ext cx="2585664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none" rtlCol="0"/>
          <a:lstStyle/>
          <a:p>
            <a:r>
              <a:rPr lang="fr-FR" sz="1600" dirty="0"/>
              <a:t>SOFT SKILLS</a:t>
            </a:r>
          </a:p>
        </p:txBody>
      </p:sp>
      <p:sp>
        <p:nvSpPr>
          <p:cNvPr id="146" name="Ellipse 145"/>
          <p:cNvSpPr/>
          <p:nvPr/>
        </p:nvSpPr>
        <p:spPr>
          <a:xfrm>
            <a:off x="2652478" y="865733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" name="Ellipse 146"/>
          <p:cNvSpPr/>
          <p:nvPr/>
        </p:nvSpPr>
        <p:spPr>
          <a:xfrm>
            <a:off x="2804878" y="865733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8" name="Ellipse 147"/>
          <p:cNvSpPr/>
          <p:nvPr/>
        </p:nvSpPr>
        <p:spPr>
          <a:xfrm>
            <a:off x="2954253" y="865733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Ellipse 148"/>
          <p:cNvSpPr/>
          <p:nvPr/>
        </p:nvSpPr>
        <p:spPr>
          <a:xfrm>
            <a:off x="3108341" y="8660363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0" name="Ellipse 149"/>
          <p:cNvSpPr/>
          <p:nvPr/>
        </p:nvSpPr>
        <p:spPr>
          <a:xfrm>
            <a:off x="3264791" y="865733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1" name="Ellipse 150"/>
          <p:cNvSpPr/>
          <p:nvPr/>
        </p:nvSpPr>
        <p:spPr>
          <a:xfrm>
            <a:off x="3417191" y="865733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" name="Ellipse 151"/>
          <p:cNvSpPr/>
          <p:nvPr/>
        </p:nvSpPr>
        <p:spPr>
          <a:xfrm>
            <a:off x="3566566" y="865733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3" name="Ellipse 152"/>
          <p:cNvSpPr/>
          <p:nvPr/>
        </p:nvSpPr>
        <p:spPr>
          <a:xfrm>
            <a:off x="3720654" y="8660363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4" name="Ellipse 153"/>
          <p:cNvSpPr/>
          <p:nvPr/>
        </p:nvSpPr>
        <p:spPr>
          <a:xfrm>
            <a:off x="3868341" y="8654313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5" name="Ellipse 154"/>
          <p:cNvSpPr/>
          <p:nvPr/>
        </p:nvSpPr>
        <p:spPr>
          <a:xfrm>
            <a:off x="4022429" y="8657338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6" name="Ellipse 155"/>
          <p:cNvSpPr/>
          <p:nvPr/>
        </p:nvSpPr>
        <p:spPr>
          <a:xfrm>
            <a:off x="2657191" y="901293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7" name="Ellipse 156"/>
          <p:cNvSpPr/>
          <p:nvPr/>
        </p:nvSpPr>
        <p:spPr>
          <a:xfrm>
            <a:off x="2809591" y="901293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8" name="Ellipse 157"/>
          <p:cNvSpPr/>
          <p:nvPr/>
        </p:nvSpPr>
        <p:spPr>
          <a:xfrm>
            <a:off x="2958966" y="901293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9" name="Ellipse 158"/>
          <p:cNvSpPr/>
          <p:nvPr/>
        </p:nvSpPr>
        <p:spPr>
          <a:xfrm>
            <a:off x="3113054" y="9015963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0" name="Ellipse 159"/>
          <p:cNvSpPr/>
          <p:nvPr/>
        </p:nvSpPr>
        <p:spPr>
          <a:xfrm>
            <a:off x="3269504" y="901293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1" name="Ellipse 160"/>
          <p:cNvSpPr/>
          <p:nvPr/>
        </p:nvSpPr>
        <p:spPr>
          <a:xfrm>
            <a:off x="3421904" y="901293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2" name="Ellipse 161"/>
          <p:cNvSpPr/>
          <p:nvPr/>
        </p:nvSpPr>
        <p:spPr>
          <a:xfrm>
            <a:off x="3571279" y="901293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3" name="Ellipse 162"/>
          <p:cNvSpPr/>
          <p:nvPr/>
        </p:nvSpPr>
        <p:spPr>
          <a:xfrm>
            <a:off x="3725367" y="9015963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4" name="Ellipse 163"/>
          <p:cNvSpPr/>
          <p:nvPr/>
        </p:nvSpPr>
        <p:spPr>
          <a:xfrm>
            <a:off x="3873054" y="9009913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5" name="Ellipse 164"/>
          <p:cNvSpPr/>
          <p:nvPr/>
        </p:nvSpPr>
        <p:spPr>
          <a:xfrm>
            <a:off x="4027142" y="9012938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6" name="Ellipse 165"/>
          <p:cNvSpPr/>
          <p:nvPr/>
        </p:nvSpPr>
        <p:spPr>
          <a:xfrm>
            <a:off x="2652478" y="940028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7" name="Ellipse 166"/>
          <p:cNvSpPr/>
          <p:nvPr/>
        </p:nvSpPr>
        <p:spPr>
          <a:xfrm>
            <a:off x="2804878" y="940028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8" name="Ellipse 167"/>
          <p:cNvSpPr/>
          <p:nvPr/>
        </p:nvSpPr>
        <p:spPr>
          <a:xfrm>
            <a:off x="2954253" y="940028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9" name="Ellipse 168"/>
          <p:cNvSpPr/>
          <p:nvPr/>
        </p:nvSpPr>
        <p:spPr>
          <a:xfrm>
            <a:off x="3108341" y="9403313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0" name="Ellipse 169"/>
          <p:cNvSpPr/>
          <p:nvPr/>
        </p:nvSpPr>
        <p:spPr>
          <a:xfrm>
            <a:off x="3264791" y="940028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1" name="Ellipse 170"/>
          <p:cNvSpPr/>
          <p:nvPr/>
        </p:nvSpPr>
        <p:spPr>
          <a:xfrm>
            <a:off x="3417191" y="940028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2" name="Ellipse 171"/>
          <p:cNvSpPr/>
          <p:nvPr/>
        </p:nvSpPr>
        <p:spPr>
          <a:xfrm>
            <a:off x="3566566" y="940028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3" name="Ellipse 172"/>
          <p:cNvSpPr/>
          <p:nvPr/>
        </p:nvSpPr>
        <p:spPr>
          <a:xfrm>
            <a:off x="3720654" y="9403313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4" name="Ellipse 173"/>
          <p:cNvSpPr/>
          <p:nvPr/>
        </p:nvSpPr>
        <p:spPr>
          <a:xfrm>
            <a:off x="3868341" y="9397263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5" name="Ellipse 174"/>
          <p:cNvSpPr/>
          <p:nvPr/>
        </p:nvSpPr>
        <p:spPr>
          <a:xfrm>
            <a:off x="4022429" y="9400288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6" name="Ellipse 175"/>
          <p:cNvSpPr/>
          <p:nvPr/>
        </p:nvSpPr>
        <p:spPr>
          <a:xfrm>
            <a:off x="2661904" y="978128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7" name="Ellipse 176"/>
          <p:cNvSpPr/>
          <p:nvPr/>
        </p:nvSpPr>
        <p:spPr>
          <a:xfrm>
            <a:off x="2814304" y="978128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8" name="Ellipse 177"/>
          <p:cNvSpPr/>
          <p:nvPr/>
        </p:nvSpPr>
        <p:spPr>
          <a:xfrm>
            <a:off x="2963679" y="978128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9" name="Ellipse 178"/>
          <p:cNvSpPr/>
          <p:nvPr/>
        </p:nvSpPr>
        <p:spPr>
          <a:xfrm>
            <a:off x="3117767" y="9784313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0" name="Ellipse 179"/>
          <p:cNvSpPr/>
          <p:nvPr/>
        </p:nvSpPr>
        <p:spPr>
          <a:xfrm>
            <a:off x="3274217" y="978128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1" name="Ellipse 180"/>
          <p:cNvSpPr/>
          <p:nvPr/>
        </p:nvSpPr>
        <p:spPr>
          <a:xfrm>
            <a:off x="3426617" y="9781288"/>
            <a:ext cx="149375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2" name="Ellipse 181"/>
          <p:cNvSpPr/>
          <p:nvPr/>
        </p:nvSpPr>
        <p:spPr>
          <a:xfrm>
            <a:off x="3575992" y="9781288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3" name="Ellipse 182"/>
          <p:cNvSpPr/>
          <p:nvPr/>
        </p:nvSpPr>
        <p:spPr>
          <a:xfrm>
            <a:off x="3730080" y="9784313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4" name="Ellipse 183"/>
          <p:cNvSpPr/>
          <p:nvPr/>
        </p:nvSpPr>
        <p:spPr>
          <a:xfrm>
            <a:off x="3877767" y="9778263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5" name="Ellipse 184"/>
          <p:cNvSpPr/>
          <p:nvPr/>
        </p:nvSpPr>
        <p:spPr>
          <a:xfrm>
            <a:off x="4031855" y="9781288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86" name="Connecteur droit 185"/>
          <p:cNvCxnSpPr/>
          <p:nvPr/>
        </p:nvCxnSpPr>
        <p:spPr>
          <a:xfrm>
            <a:off x="17110" y="7902836"/>
            <a:ext cx="4164120" cy="0"/>
          </a:xfrm>
          <a:prstGeom prst="line">
            <a:avLst/>
          </a:prstGeom>
          <a:ln w="6350" cmpd="sng">
            <a:solidFill>
              <a:srgbClr val="7F7F7F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87" name="Tableau 1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2614221"/>
              </p:ext>
            </p:extLst>
          </p:nvPr>
        </p:nvGraphicFramePr>
        <p:xfrm>
          <a:off x="4359086" y="353444"/>
          <a:ext cx="3097245" cy="1894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97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dirty="0"/>
                        <a:t>EDUCATION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DEGREE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dolor sit amet, consectetur adipiscing elit. Quisque pulvinar sit amet turpis ut consequat._x000B_</a:t>
                      </a:r>
                      <a:br>
                        <a:rPr lang="en-GB" sz="11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</a:br>
                      <a:endParaRPr lang="en-GB" sz="110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DEGREE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dolor sit amet, consectetur adipiscing elit. Quisque pulvinar sit amet turpis ut consequat.</a:t>
                      </a:r>
                      <a:endParaRPr lang="en-GB" sz="110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88" name="Tableau 1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726437"/>
              </p:ext>
            </p:extLst>
          </p:nvPr>
        </p:nvGraphicFramePr>
        <p:xfrm>
          <a:off x="4465605" y="2586222"/>
          <a:ext cx="3097245" cy="3418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97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dirty="0"/>
                        <a:t>EXPERIENCE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NAME | JOB TITLE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NAME | JOB TITLE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algn="r"/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NAME | JOB TITLE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algn="r"/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COMPAGNY NAME | JOB TITLE | 20XX – 20XX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fr-FR" sz="1100" kern="120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algn="r"/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189" name="Connecteur droit 188"/>
          <p:cNvCxnSpPr/>
          <p:nvPr/>
        </p:nvCxnSpPr>
        <p:spPr>
          <a:xfrm>
            <a:off x="4465605" y="2470963"/>
            <a:ext cx="2956231" cy="0"/>
          </a:xfrm>
          <a:prstGeom prst="line">
            <a:avLst/>
          </a:prstGeom>
          <a:ln w="6350" cmpd="sng">
            <a:solidFill>
              <a:srgbClr val="7F7F7F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1" name="Connecteur droit 190"/>
          <p:cNvCxnSpPr/>
          <p:nvPr/>
        </p:nvCxnSpPr>
        <p:spPr>
          <a:xfrm>
            <a:off x="4500100" y="6283142"/>
            <a:ext cx="2956231" cy="0"/>
          </a:xfrm>
          <a:prstGeom prst="line">
            <a:avLst/>
          </a:prstGeom>
          <a:ln w="6350" cmpd="sng">
            <a:solidFill>
              <a:srgbClr val="7F7F7F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2" name="ZoneTexte 191"/>
          <p:cNvSpPr txBox="1"/>
          <p:nvPr/>
        </p:nvSpPr>
        <p:spPr>
          <a:xfrm>
            <a:off x="4686836" y="6437468"/>
            <a:ext cx="2769495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/>
          <a:lstStyle/>
          <a:p>
            <a:pPr algn="r"/>
            <a:r>
              <a:rPr lang="fr-FR" sz="1600" dirty="0"/>
              <a:t>LANGUAGES</a:t>
            </a:r>
          </a:p>
        </p:txBody>
      </p:sp>
      <p:sp>
        <p:nvSpPr>
          <p:cNvPr id="193" name="Ellipse 192"/>
          <p:cNvSpPr/>
          <p:nvPr/>
        </p:nvSpPr>
        <p:spPr>
          <a:xfrm>
            <a:off x="5939710" y="701152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4" name="Ellipse 193"/>
          <p:cNvSpPr/>
          <p:nvPr/>
        </p:nvSpPr>
        <p:spPr>
          <a:xfrm>
            <a:off x="6092110" y="701152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5" name="Ellipse 194"/>
          <p:cNvSpPr/>
          <p:nvPr/>
        </p:nvSpPr>
        <p:spPr>
          <a:xfrm>
            <a:off x="6241485" y="701152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6" name="Ellipse 195"/>
          <p:cNvSpPr/>
          <p:nvPr/>
        </p:nvSpPr>
        <p:spPr>
          <a:xfrm>
            <a:off x="6395573" y="7014549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7" name="Ellipse 196"/>
          <p:cNvSpPr/>
          <p:nvPr/>
        </p:nvSpPr>
        <p:spPr>
          <a:xfrm>
            <a:off x="6552023" y="701152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8" name="Ellipse 197"/>
          <p:cNvSpPr/>
          <p:nvPr/>
        </p:nvSpPr>
        <p:spPr>
          <a:xfrm>
            <a:off x="6704423" y="701152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9" name="Ellipse 198"/>
          <p:cNvSpPr/>
          <p:nvPr/>
        </p:nvSpPr>
        <p:spPr>
          <a:xfrm>
            <a:off x="6853798" y="701152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0" name="Ellipse 199"/>
          <p:cNvSpPr/>
          <p:nvPr/>
        </p:nvSpPr>
        <p:spPr>
          <a:xfrm>
            <a:off x="7007886" y="7014549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1" name="Ellipse 200"/>
          <p:cNvSpPr/>
          <p:nvPr/>
        </p:nvSpPr>
        <p:spPr>
          <a:xfrm>
            <a:off x="7155573" y="7008499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2" name="Ellipse 201"/>
          <p:cNvSpPr/>
          <p:nvPr/>
        </p:nvSpPr>
        <p:spPr>
          <a:xfrm>
            <a:off x="7309661" y="7011524"/>
            <a:ext cx="139678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3" name="Ellipse 202"/>
          <p:cNvSpPr/>
          <p:nvPr/>
        </p:nvSpPr>
        <p:spPr>
          <a:xfrm>
            <a:off x="5944423" y="736712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4" name="Ellipse 203"/>
          <p:cNvSpPr/>
          <p:nvPr/>
        </p:nvSpPr>
        <p:spPr>
          <a:xfrm>
            <a:off x="6096823" y="736712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5" name="Ellipse 204"/>
          <p:cNvSpPr/>
          <p:nvPr/>
        </p:nvSpPr>
        <p:spPr>
          <a:xfrm>
            <a:off x="6246198" y="736712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6" name="Ellipse 205"/>
          <p:cNvSpPr/>
          <p:nvPr/>
        </p:nvSpPr>
        <p:spPr>
          <a:xfrm>
            <a:off x="6400286" y="7370149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7" name="Ellipse 206"/>
          <p:cNvSpPr/>
          <p:nvPr/>
        </p:nvSpPr>
        <p:spPr>
          <a:xfrm>
            <a:off x="6556736" y="736712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8" name="Ellipse 207"/>
          <p:cNvSpPr/>
          <p:nvPr/>
        </p:nvSpPr>
        <p:spPr>
          <a:xfrm>
            <a:off x="6709136" y="736712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9" name="Ellipse 208"/>
          <p:cNvSpPr/>
          <p:nvPr/>
        </p:nvSpPr>
        <p:spPr>
          <a:xfrm>
            <a:off x="6858511" y="736712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0" name="Ellipse 209"/>
          <p:cNvSpPr/>
          <p:nvPr/>
        </p:nvSpPr>
        <p:spPr>
          <a:xfrm>
            <a:off x="7012599" y="7370149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1" name="Ellipse 210"/>
          <p:cNvSpPr/>
          <p:nvPr/>
        </p:nvSpPr>
        <p:spPr>
          <a:xfrm>
            <a:off x="7160286" y="7364099"/>
            <a:ext cx="139678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2" name="Ellipse 211"/>
          <p:cNvSpPr/>
          <p:nvPr/>
        </p:nvSpPr>
        <p:spPr>
          <a:xfrm>
            <a:off x="7314374" y="7367124"/>
            <a:ext cx="139678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3" name="Ellipse 212"/>
          <p:cNvSpPr/>
          <p:nvPr/>
        </p:nvSpPr>
        <p:spPr>
          <a:xfrm>
            <a:off x="5939710" y="775447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4" name="Ellipse 213"/>
          <p:cNvSpPr/>
          <p:nvPr/>
        </p:nvSpPr>
        <p:spPr>
          <a:xfrm>
            <a:off x="6092110" y="775447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5" name="Ellipse 214"/>
          <p:cNvSpPr/>
          <p:nvPr/>
        </p:nvSpPr>
        <p:spPr>
          <a:xfrm>
            <a:off x="6241485" y="775447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6" name="Ellipse 215"/>
          <p:cNvSpPr/>
          <p:nvPr/>
        </p:nvSpPr>
        <p:spPr>
          <a:xfrm>
            <a:off x="6395573" y="7757499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7" name="Ellipse 216"/>
          <p:cNvSpPr/>
          <p:nvPr/>
        </p:nvSpPr>
        <p:spPr>
          <a:xfrm>
            <a:off x="6552023" y="775447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8" name="Ellipse 217"/>
          <p:cNvSpPr/>
          <p:nvPr/>
        </p:nvSpPr>
        <p:spPr>
          <a:xfrm>
            <a:off x="6704423" y="775447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9" name="Ellipse 218"/>
          <p:cNvSpPr/>
          <p:nvPr/>
        </p:nvSpPr>
        <p:spPr>
          <a:xfrm>
            <a:off x="6853798" y="7754474"/>
            <a:ext cx="139678" cy="149375"/>
          </a:xfrm>
          <a:prstGeom prst="ellipse">
            <a:avLst/>
          </a:prstGeom>
          <a:solidFill>
            <a:srgbClr val="42424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0" name="Ellipse 219"/>
          <p:cNvSpPr/>
          <p:nvPr/>
        </p:nvSpPr>
        <p:spPr>
          <a:xfrm>
            <a:off x="7007886" y="7757499"/>
            <a:ext cx="139678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1" name="Ellipse 220"/>
          <p:cNvSpPr/>
          <p:nvPr/>
        </p:nvSpPr>
        <p:spPr>
          <a:xfrm>
            <a:off x="7155573" y="7751449"/>
            <a:ext cx="139678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2" name="Ellipse 221"/>
          <p:cNvSpPr/>
          <p:nvPr/>
        </p:nvSpPr>
        <p:spPr>
          <a:xfrm>
            <a:off x="7309661" y="7754474"/>
            <a:ext cx="139678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34" name="Tableau 2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1887548"/>
              </p:ext>
            </p:extLst>
          </p:nvPr>
        </p:nvGraphicFramePr>
        <p:xfrm>
          <a:off x="4629479" y="6869016"/>
          <a:ext cx="2829285" cy="117251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29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FRENCH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GERMAN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SPANISH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236" name="Connecteur droit 235"/>
          <p:cNvCxnSpPr/>
          <p:nvPr/>
        </p:nvCxnSpPr>
        <p:spPr>
          <a:xfrm>
            <a:off x="4502533" y="8262729"/>
            <a:ext cx="2956231" cy="0"/>
          </a:xfrm>
          <a:prstGeom prst="line">
            <a:avLst/>
          </a:prstGeom>
          <a:ln w="6350" cmpd="sng">
            <a:solidFill>
              <a:srgbClr val="7F7F7F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7" name="ZoneTexte 236"/>
          <p:cNvSpPr txBox="1"/>
          <p:nvPr/>
        </p:nvSpPr>
        <p:spPr>
          <a:xfrm>
            <a:off x="4686836" y="8824095"/>
            <a:ext cx="2771927" cy="769441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/>
                <a:cs typeface="Avenir Book"/>
              </a:rPr>
              <a:t>Lorem ipsum dolor sit amet, consectetur adipiscing elit. Quisque pulvinar sit amet turpis ut consequat.</a:t>
            </a:r>
            <a:endParaRPr lang="fr-FR" sz="1100" dirty="0"/>
          </a:p>
        </p:txBody>
      </p:sp>
      <p:sp>
        <p:nvSpPr>
          <p:cNvPr id="238" name="ZoneTexte 237"/>
          <p:cNvSpPr txBox="1"/>
          <p:nvPr/>
        </p:nvSpPr>
        <p:spPr>
          <a:xfrm>
            <a:off x="4652341" y="8439447"/>
            <a:ext cx="2769495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algn="r"/>
            <a:r>
              <a:rPr lang="fr-FR" sz="1600" dirty="0"/>
              <a:t>HOBBIES</a:t>
            </a:r>
          </a:p>
        </p:txBody>
      </p:sp>
    </p:spTree>
    <p:extLst>
      <p:ext uri="{BB962C8B-B14F-4D97-AF65-F5344CB8AC3E}">
        <p14:creationId xmlns:p14="http://schemas.microsoft.com/office/powerpoint/2010/main" val="3024521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270</Words>
  <Application>Microsoft Office PowerPoint</Application>
  <PresentationFormat>Custom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Avenir Book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19</cp:revision>
  <dcterms:created xsi:type="dcterms:W3CDTF">2014-11-28T06:14:51Z</dcterms:created>
  <dcterms:modified xsi:type="dcterms:W3CDTF">2020-12-06T21:24:29Z</dcterms:modified>
</cp:coreProperties>
</file>