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89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25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76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7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2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27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2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A74E-396F-8848-9140-47DD6067A06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CC55-1AC1-CD4B-8AFA-74F8DCF481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9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014134" y="160859"/>
            <a:ext cx="0" cy="10362687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0000" y="1849811"/>
            <a:ext cx="2910897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latin typeface="Arial"/>
                <a:cs typeface="Arial"/>
              </a:rPr>
              <a:t>JANE DOE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0000" y="2246160"/>
            <a:ext cx="2579151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 TITLE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0000" y="3008777"/>
            <a:ext cx="2731000" cy="246221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/>
              <a:t>NAME JANE DOE</a:t>
            </a:r>
          </a:p>
          <a:p>
            <a:endParaRPr lang="fr-FR" sz="1100" dirty="0"/>
          </a:p>
          <a:p>
            <a:r>
              <a:rPr lang="fr-FR" sz="1100" dirty="0"/>
              <a:t>JOB: JOB TITLE</a:t>
            </a:r>
          </a:p>
          <a:p>
            <a:endParaRPr lang="fr-FR" sz="1100" dirty="0"/>
          </a:p>
          <a:p>
            <a:r>
              <a:rPr lang="fr-FR" sz="1100"/>
              <a:t>MOBILE  222 333 444</a:t>
            </a:r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EMAIL: </a:t>
            </a:r>
            <a:r>
              <a:rPr lang="fr-FR" sz="1100" dirty="0">
                <a:hlinkClick r:id="rId2"/>
              </a:rPr>
              <a:t>MAIL@MAIL.COM</a:t>
            </a:r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WEBSITE: HTTP//WWW.WEBSITE.COM</a:t>
            </a:r>
            <a:br>
              <a:rPr lang="fr-FR" sz="1100" dirty="0"/>
            </a:br>
            <a:endParaRPr lang="fr-FR" sz="1100" dirty="0"/>
          </a:p>
          <a:p>
            <a:r>
              <a:rPr lang="fr-FR" sz="1100" dirty="0"/>
              <a:t>NATIONALITY : ENGLISH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100" dirty="0"/>
              <a:t>ADDRESS: </a:t>
            </a:r>
            <a:r>
              <a:rPr lang="en-GB" sz="1100" dirty="0"/>
              <a:t>12 Regent Street</a:t>
            </a:r>
            <a:br>
              <a:rPr lang="en-GB" sz="1100" dirty="0"/>
            </a:br>
            <a:r>
              <a:rPr lang="en-GB" sz="1100" dirty="0"/>
              <a:t>	Y200 New-York, NY</a:t>
            </a:r>
            <a:endParaRPr lang="fr-FR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0000" y="6158998"/>
            <a:ext cx="2579151" cy="1277273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+mj-lt"/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  <a:p>
            <a:pPr algn="just"/>
            <a:endParaRPr lang="en-GB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  <a:p>
            <a:pPr algn="just"/>
            <a:endParaRPr lang="fr-FR" sz="1100" dirty="0">
              <a:solidFill>
                <a:schemeClr val="bg1">
                  <a:lumMod val="50000"/>
                </a:schemeClr>
              </a:solidFill>
              <a:latin typeface="+mj-lt"/>
              <a:cs typeface="Avenir Book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0" y="2675334"/>
            <a:ext cx="3014134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0" y="5837634"/>
            <a:ext cx="3014134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77466"/>
              </p:ext>
            </p:extLst>
          </p:nvPr>
        </p:nvGraphicFramePr>
        <p:xfrm>
          <a:off x="3100898" y="353444"/>
          <a:ext cx="4355434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EDUCATION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22183"/>
              </p:ext>
            </p:extLst>
          </p:nvPr>
        </p:nvGraphicFramePr>
        <p:xfrm>
          <a:off x="3100897" y="2415437"/>
          <a:ext cx="4348740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EXPERIENCE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flipH="1">
            <a:off x="3014134" y="2268338"/>
            <a:ext cx="4548716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3014134" y="5837634"/>
            <a:ext cx="4548716" cy="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33056"/>
              </p:ext>
            </p:extLst>
          </p:nvPr>
        </p:nvGraphicFramePr>
        <p:xfrm>
          <a:off x="3126922" y="6289754"/>
          <a:ext cx="432941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3126922" y="5868037"/>
            <a:ext cx="239620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/>
              <a:t>SKILLS</a:t>
            </a:r>
          </a:p>
        </p:txBody>
      </p:sp>
      <p:graphicFrame>
        <p:nvGraphicFramePr>
          <p:cNvPr id="150" name="Tableau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5746"/>
              </p:ext>
            </p:extLst>
          </p:nvPr>
        </p:nvGraphicFramePr>
        <p:xfrm>
          <a:off x="3126922" y="7972086"/>
          <a:ext cx="4124584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1" name="Tableau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10101"/>
              </p:ext>
            </p:extLst>
          </p:nvPr>
        </p:nvGraphicFramePr>
        <p:xfrm>
          <a:off x="3126922" y="9677248"/>
          <a:ext cx="4124584" cy="78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Étoile à 8 branches 117"/>
          <p:cNvSpPr/>
          <p:nvPr/>
        </p:nvSpPr>
        <p:spPr>
          <a:xfrm>
            <a:off x="5643176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Étoile à 8 branches 118"/>
          <p:cNvSpPr/>
          <p:nvPr/>
        </p:nvSpPr>
        <p:spPr>
          <a:xfrm>
            <a:off x="5795576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8 branches 119"/>
          <p:cNvSpPr/>
          <p:nvPr/>
        </p:nvSpPr>
        <p:spPr>
          <a:xfrm>
            <a:off x="5939744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8 branches 120"/>
          <p:cNvSpPr/>
          <p:nvPr/>
        </p:nvSpPr>
        <p:spPr>
          <a:xfrm>
            <a:off x="6090777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8 branches 121"/>
          <p:cNvSpPr/>
          <p:nvPr/>
        </p:nvSpPr>
        <p:spPr>
          <a:xfrm>
            <a:off x="5499008" y="640557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8 branches 122"/>
          <p:cNvSpPr/>
          <p:nvPr/>
        </p:nvSpPr>
        <p:spPr>
          <a:xfrm>
            <a:off x="6387345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8 branches 123"/>
          <p:cNvSpPr/>
          <p:nvPr/>
        </p:nvSpPr>
        <p:spPr>
          <a:xfrm>
            <a:off x="6539745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8 branches 124"/>
          <p:cNvSpPr/>
          <p:nvPr/>
        </p:nvSpPr>
        <p:spPr>
          <a:xfrm>
            <a:off x="6683913" y="640778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8 branches 125"/>
          <p:cNvSpPr/>
          <p:nvPr/>
        </p:nvSpPr>
        <p:spPr>
          <a:xfrm>
            <a:off x="6834946" y="640778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Étoile à 8 branches 126"/>
          <p:cNvSpPr/>
          <p:nvPr/>
        </p:nvSpPr>
        <p:spPr>
          <a:xfrm>
            <a:off x="6243177" y="64077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Étoile à 8 branches 127"/>
          <p:cNvSpPr/>
          <p:nvPr/>
        </p:nvSpPr>
        <p:spPr>
          <a:xfrm>
            <a:off x="5651408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Étoile à 8 branches 128"/>
          <p:cNvSpPr/>
          <p:nvPr/>
        </p:nvSpPr>
        <p:spPr>
          <a:xfrm>
            <a:off x="5803808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Étoile à 8 branches 129"/>
          <p:cNvSpPr/>
          <p:nvPr/>
        </p:nvSpPr>
        <p:spPr>
          <a:xfrm>
            <a:off x="5947976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Étoile à 8 branches 130"/>
          <p:cNvSpPr/>
          <p:nvPr/>
        </p:nvSpPr>
        <p:spPr>
          <a:xfrm>
            <a:off x="6099009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Étoile à 8 branches 131"/>
          <p:cNvSpPr/>
          <p:nvPr/>
        </p:nvSpPr>
        <p:spPr>
          <a:xfrm>
            <a:off x="5507240" y="679824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Étoile à 8 branches 132"/>
          <p:cNvSpPr/>
          <p:nvPr/>
        </p:nvSpPr>
        <p:spPr>
          <a:xfrm>
            <a:off x="6395577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Étoile à 8 branches 133"/>
          <p:cNvSpPr/>
          <p:nvPr/>
        </p:nvSpPr>
        <p:spPr>
          <a:xfrm>
            <a:off x="6547977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Étoile à 8 branches 134"/>
          <p:cNvSpPr/>
          <p:nvPr/>
        </p:nvSpPr>
        <p:spPr>
          <a:xfrm>
            <a:off x="6692145" y="680045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Étoile à 8 branches 135"/>
          <p:cNvSpPr/>
          <p:nvPr/>
        </p:nvSpPr>
        <p:spPr>
          <a:xfrm>
            <a:off x="6843178" y="680045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Étoile à 8 branches 136"/>
          <p:cNvSpPr/>
          <p:nvPr/>
        </p:nvSpPr>
        <p:spPr>
          <a:xfrm>
            <a:off x="6251409" y="680045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Étoile à 8 branches 137"/>
          <p:cNvSpPr/>
          <p:nvPr/>
        </p:nvSpPr>
        <p:spPr>
          <a:xfrm>
            <a:off x="5643176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Étoile à 8 branches 138"/>
          <p:cNvSpPr/>
          <p:nvPr/>
        </p:nvSpPr>
        <p:spPr>
          <a:xfrm>
            <a:off x="5795576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Étoile à 8 branches 139"/>
          <p:cNvSpPr/>
          <p:nvPr/>
        </p:nvSpPr>
        <p:spPr>
          <a:xfrm>
            <a:off x="5939744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Étoile à 8 branches 140"/>
          <p:cNvSpPr/>
          <p:nvPr/>
        </p:nvSpPr>
        <p:spPr>
          <a:xfrm>
            <a:off x="6090777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Étoile à 8 branches 141"/>
          <p:cNvSpPr/>
          <p:nvPr/>
        </p:nvSpPr>
        <p:spPr>
          <a:xfrm>
            <a:off x="5499008" y="719640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Étoile à 8 branches 142"/>
          <p:cNvSpPr/>
          <p:nvPr/>
        </p:nvSpPr>
        <p:spPr>
          <a:xfrm>
            <a:off x="6387345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Étoile à 8 branches 143"/>
          <p:cNvSpPr/>
          <p:nvPr/>
        </p:nvSpPr>
        <p:spPr>
          <a:xfrm>
            <a:off x="6539745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Étoile à 8 branches 144"/>
          <p:cNvSpPr/>
          <p:nvPr/>
        </p:nvSpPr>
        <p:spPr>
          <a:xfrm>
            <a:off x="6683913" y="7198616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Étoile à 8 branches 145"/>
          <p:cNvSpPr/>
          <p:nvPr/>
        </p:nvSpPr>
        <p:spPr>
          <a:xfrm>
            <a:off x="6834946" y="7198616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Étoile à 8 branches 146"/>
          <p:cNvSpPr/>
          <p:nvPr/>
        </p:nvSpPr>
        <p:spPr>
          <a:xfrm>
            <a:off x="6243177" y="7198616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Étoile à 8 branches 209"/>
          <p:cNvSpPr/>
          <p:nvPr/>
        </p:nvSpPr>
        <p:spPr>
          <a:xfrm>
            <a:off x="5643176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Étoile à 8 branches 210"/>
          <p:cNvSpPr/>
          <p:nvPr/>
        </p:nvSpPr>
        <p:spPr>
          <a:xfrm>
            <a:off x="5795576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Étoile à 8 branches 211"/>
          <p:cNvSpPr/>
          <p:nvPr/>
        </p:nvSpPr>
        <p:spPr>
          <a:xfrm>
            <a:off x="5939744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Étoile à 8 branches 212"/>
          <p:cNvSpPr/>
          <p:nvPr/>
        </p:nvSpPr>
        <p:spPr>
          <a:xfrm>
            <a:off x="6090777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Étoile à 8 branches 213"/>
          <p:cNvSpPr/>
          <p:nvPr/>
        </p:nvSpPr>
        <p:spPr>
          <a:xfrm>
            <a:off x="5499008" y="75959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Étoile à 8 branches 214"/>
          <p:cNvSpPr/>
          <p:nvPr/>
        </p:nvSpPr>
        <p:spPr>
          <a:xfrm>
            <a:off x="6387345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Étoile à 8 branches 215"/>
          <p:cNvSpPr/>
          <p:nvPr/>
        </p:nvSpPr>
        <p:spPr>
          <a:xfrm>
            <a:off x="6539745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Étoile à 8 branches 216"/>
          <p:cNvSpPr/>
          <p:nvPr/>
        </p:nvSpPr>
        <p:spPr>
          <a:xfrm>
            <a:off x="6683913" y="75981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Étoile à 8 branches 217"/>
          <p:cNvSpPr/>
          <p:nvPr/>
        </p:nvSpPr>
        <p:spPr>
          <a:xfrm>
            <a:off x="6834946" y="75981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Étoile à 8 branches 218"/>
          <p:cNvSpPr/>
          <p:nvPr/>
        </p:nvSpPr>
        <p:spPr>
          <a:xfrm>
            <a:off x="6243177" y="75981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Étoile à 8 branches 219"/>
          <p:cNvSpPr/>
          <p:nvPr/>
        </p:nvSpPr>
        <p:spPr>
          <a:xfrm>
            <a:off x="5634944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Étoile à 8 branches 220"/>
          <p:cNvSpPr/>
          <p:nvPr/>
        </p:nvSpPr>
        <p:spPr>
          <a:xfrm>
            <a:off x="5787344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Étoile à 8 branches 221"/>
          <p:cNvSpPr/>
          <p:nvPr/>
        </p:nvSpPr>
        <p:spPr>
          <a:xfrm>
            <a:off x="5931512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Étoile à 8 branches 222"/>
          <p:cNvSpPr/>
          <p:nvPr/>
        </p:nvSpPr>
        <p:spPr>
          <a:xfrm>
            <a:off x="6082545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Étoile à 8 branches 223"/>
          <p:cNvSpPr/>
          <p:nvPr/>
        </p:nvSpPr>
        <p:spPr>
          <a:xfrm>
            <a:off x="5490776" y="808884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Étoile à 8 branches 224"/>
          <p:cNvSpPr/>
          <p:nvPr/>
        </p:nvSpPr>
        <p:spPr>
          <a:xfrm>
            <a:off x="6379113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Étoile à 8 branches 225"/>
          <p:cNvSpPr/>
          <p:nvPr/>
        </p:nvSpPr>
        <p:spPr>
          <a:xfrm>
            <a:off x="6531513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Étoile à 8 branches 226"/>
          <p:cNvSpPr/>
          <p:nvPr/>
        </p:nvSpPr>
        <p:spPr>
          <a:xfrm>
            <a:off x="6675681" y="80910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Étoile à 8 branches 227"/>
          <p:cNvSpPr/>
          <p:nvPr/>
        </p:nvSpPr>
        <p:spPr>
          <a:xfrm>
            <a:off x="6826714" y="8091052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Étoile à 8 branches 228"/>
          <p:cNvSpPr/>
          <p:nvPr/>
        </p:nvSpPr>
        <p:spPr>
          <a:xfrm>
            <a:off x="6234945" y="8091052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Étoile à 8 branches 229"/>
          <p:cNvSpPr/>
          <p:nvPr/>
        </p:nvSpPr>
        <p:spPr>
          <a:xfrm>
            <a:off x="5643176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Étoile à 8 branches 230"/>
          <p:cNvSpPr/>
          <p:nvPr/>
        </p:nvSpPr>
        <p:spPr>
          <a:xfrm>
            <a:off x="5795576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Étoile à 8 branches 251"/>
          <p:cNvSpPr/>
          <p:nvPr/>
        </p:nvSpPr>
        <p:spPr>
          <a:xfrm>
            <a:off x="5939744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Étoile à 8 branches 252"/>
          <p:cNvSpPr/>
          <p:nvPr/>
        </p:nvSpPr>
        <p:spPr>
          <a:xfrm>
            <a:off x="6090777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Étoile à 8 branches 253"/>
          <p:cNvSpPr/>
          <p:nvPr/>
        </p:nvSpPr>
        <p:spPr>
          <a:xfrm>
            <a:off x="5499008" y="848151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Étoile à 8 branches 254"/>
          <p:cNvSpPr/>
          <p:nvPr/>
        </p:nvSpPr>
        <p:spPr>
          <a:xfrm>
            <a:off x="6387345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Étoile à 8 branches 255"/>
          <p:cNvSpPr/>
          <p:nvPr/>
        </p:nvSpPr>
        <p:spPr>
          <a:xfrm>
            <a:off x="6539745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Étoile à 8 branches 256"/>
          <p:cNvSpPr/>
          <p:nvPr/>
        </p:nvSpPr>
        <p:spPr>
          <a:xfrm>
            <a:off x="6683913" y="8483724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Étoile à 8 branches 257"/>
          <p:cNvSpPr/>
          <p:nvPr/>
        </p:nvSpPr>
        <p:spPr>
          <a:xfrm>
            <a:off x="6834946" y="8483724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Étoile à 8 branches 258"/>
          <p:cNvSpPr/>
          <p:nvPr/>
        </p:nvSpPr>
        <p:spPr>
          <a:xfrm>
            <a:off x="6243177" y="8483724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Étoile à 8 branches 259"/>
          <p:cNvSpPr/>
          <p:nvPr/>
        </p:nvSpPr>
        <p:spPr>
          <a:xfrm>
            <a:off x="5634944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Étoile à 8 branches 260"/>
          <p:cNvSpPr/>
          <p:nvPr/>
        </p:nvSpPr>
        <p:spPr>
          <a:xfrm>
            <a:off x="5787344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Étoile à 8 branches 261"/>
          <p:cNvSpPr/>
          <p:nvPr/>
        </p:nvSpPr>
        <p:spPr>
          <a:xfrm>
            <a:off x="5931512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Étoile à 8 branches 262"/>
          <p:cNvSpPr/>
          <p:nvPr/>
        </p:nvSpPr>
        <p:spPr>
          <a:xfrm>
            <a:off x="6082545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Étoile à 8 branches 263"/>
          <p:cNvSpPr/>
          <p:nvPr/>
        </p:nvSpPr>
        <p:spPr>
          <a:xfrm>
            <a:off x="5490776" y="887967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Étoile à 8 branches 264"/>
          <p:cNvSpPr/>
          <p:nvPr/>
        </p:nvSpPr>
        <p:spPr>
          <a:xfrm>
            <a:off x="6379113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Étoile à 8 branches 265"/>
          <p:cNvSpPr/>
          <p:nvPr/>
        </p:nvSpPr>
        <p:spPr>
          <a:xfrm>
            <a:off x="6531513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Étoile à 8 branches 266"/>
          <p:cNvSpPr/>
          <p:nvPr/>
        </p:nvSpPr>
        <p:spPr>
          <a:xfrm>
            <a:off x="6675681" y="8881887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Étoile à 8 branches 267"/>
          <p:cNvSpPr/>
          <p:nvPr/>
        </p:nvSpPr>
        <p:spPr>
          <a:xfrm>
            <a:off x="6826714" y="8881887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Étoile à 8 branches 268"/>
          <p:cNvSpPr/>
          <p:nvPr/>
        </p:nvSpPr>
        <p:spPr>
          <a:xfrm>
            <a:off x="6234945" y="8881887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Étoile à 8 branches 269"/>
          <p:cNvSpPr/>
          <p:nvPr/>
        </p:nvSpPr>
        <p:spPr>
          <a:xfrm>
            <a:off x="5634944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Étoile à 8 branches 270"/>
          <p:cNvSpPr/>
          <p:nvPr/>
        </p:nvSpPr>
        <p:spPr>
          <a:xfrm>
            <a:off x="5787344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Étoile à 8 branches 271"/>
          <p:cNvSpPr/>
          <p:nvPr/>
        </p:nvSpPr>
        <p:spPr>
          <a:xfrm>
            <a:off x="5931512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Étoile à 8 branches 272"/>
          <p:cNvSpPr/>
          <p:nvPr/>
        </p:nvSpPr>
        <p:spPr>
          <a:xfrm>
            <a:off x="6082545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Étoile à 8 branches 273"/>
          <p:cNvSpPr/>
          <p:nvPr/>
        </p:nvSpPr>
        <p:spPr>
          <a:xfrm>
            <a:off x="5490776" y="927921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Étoile à 8 branches 274"/>
          <p:cNvSpPr/>
          <p:nvPr/>
        </p:nvSpPr>
        <p:spPr>
          <a:xfrm>
            <a:off x="6379113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Étoile à 8 branches 275"/>
          <p:cNvSpPr/>
          <p:nvPr/>
        </p:nvSpPr>
        <p:spPr>
          <a:xfrm>
            <a:off x="6531513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Étoile à 8 branches 276"/>
          <p:cNvSpPr/>
          <p:nvPr/>
        </p:nvSpPr>
        <p:spPr>
          <a:xfrm>
            <a:off x="6675681" y="928142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Étoile à 8 branches 277"/>
          <p:cNvSpPr/>
          <p:nvPr/>
        </p:nvSpPr>
        <p:spPr>
          <a:xfrm>
            <a:off x="6826714" y="9281423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Étoile à 8 branches 278"/>
          <p:cNvSpPr/>
          <p:nvPr/>
        </p:nvSpPr>
        <p:spPr>
          <a:xfrm>
            <a:off x="6234945" y="9281423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Étoile à 8 branches 279"/>
          <p:cNvSpPr/>
          <p:nvPr/>
        </p:nvSpPr>
        <p:spPr>
          <a:xfrm>
            <a:off x="5626712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Étoile à 8 branches 280"/>
          <p:cNvSpPr/>
          <p:nvPr/>
        </p:nvSpPr>
        <p:spPr>
          <a:xfrm>
            <a:off x="5779112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Étoile à 8 branches 281"/>
          <p:cNvSpPr/>
          <p:nvPr/>
        </p:nvSpPr>
        <p:spPr>
          <a:xfrm>
            <a:off x="5923280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Étoile à 8 branches 282"/>
          <p:cNvSpPr/>
          <p:nvPr/>
        </p:nvSpPr>
        <p:spPr>
          <a:xfrm>
            <a:off x="6074313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Étoile à 8 branches 283"/>
          <p:cNvSpPr/>
          <p:nvPr/>
        </p:nvSpPr>
        <p:spPr>
          <a:xfrm>
            <a:off x="5482544" y="980094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Étoile à 8 branches 284"/>
          <p:cNvSpPr/>
          <p:nvPr/>
        </p:nvSpPr>
        <p:spPr>
          <a:xfrm>
            <a:off x="6370881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Étoile à 8 branches 285"/>
          <p:cNvSpPr/>
          <p:nvPr/>
        </p:nvSpPr>
        <p:spPr>
          <a:xfrm>
            <a:off x="6523281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Étoile à 8 branches 286"/>
          <p:cNvSpPr/>
          <p:nvPr/>
        </p:nvSpPr>
        <p:spPr>
          <a:xfrm>
            <a:off x="6667449" y="9803155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Étoile à 8 branches 287"/>
          <p:cNvSpPr/>
          <p:nvPr/>
        </p:nvSpPr>
        <p:spPr>
          <a:xfrm>
            <a:off x="6818482" y="9803155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Étoile à 8 branches 288"/>
          <p:cNvSpPr/>
          <p:nvPr/>
        </p:nvSpPr>
        <p:spPr>
          <a:xfrm>
            <a:off x="6226713" y="9803155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Étoile à 8 branches 289"/>
          <p:cNvSpPr/>
          <p:nvPr/>
        </p:nvSpPr>
        <p:spPr>
          <a:xfrm>
            <a:off x="5626712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Étoile à 8 branches 290"/>
          <p:cNvSpPr/>
          <p:nvPr/>
        </p:nvSpPr>
        <p:spPr>
          <a:xfrm>
            <a:off x="5779112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Étoile à 8 branches 291"/>
          <p:cNvSpPr/>
          <p:nvPr/>
        </p:nvSpPr>
        <p:spPr>
          <a:xfrm>
            <a:off x="5923280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Étoile à 8 branches 292"/>
          <p:cNvSpPr/>
          <p:nvPr/>
        </p:nvSpPr>
        <p:spPr>
          <a:xfrm>
            <a:off x="6074313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Étoile à 8 branches 293"/>
          <p:cNvSpPr/>
          <p:nvPr/>
        </p:nvSpPr>
        <p:spPr>
          <a:xfrm>
            <a:off x="5482544" y="1020048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Étoile à 8 branches 294"/>
          <p:cNvSpPr/>
          <p:nvPr/>
        </p:nvSpPr>
        <p:spPr>
          <a:xfrm>
            <a:off x="6370881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Étoile à 8 branches 295"/>
          <p:cNvSpPr/>
          <p:nvPr/>
        </p:nvSpPr>
        <p:spPr>
          <a:xfrm>
            <a:off x="6523281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Étoile à 8 branches 296"/>
          <p:cNvSpPr/>
          <p:nvPr/>
        </p:nvSpPr>
        <p:spPr>
          <a:xfrm>
            <a:off x="6667449" y="1020269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Étoile à 8 branches 297"/>
          <p:cNvSpPr/>
          <p:nvPr/>
        </p:nvSpPr>
        <p:spPr>
          <a:xfrm>
            <a:off x="6818482" y="10202691"/>
            <a:ext cx="144168" cy="143325"/>
          </a:xfrm>
          <a:prstGeom prst="star8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Étoile à 8 branches 298"/>
          <p:cNvSpPr/>
          <p:nvPr/>
        </p:nvSpPr>
        <p:spPr>
          <a:xfrm>
            <a:off x="6226713" y="10202691"/>
            <a:ext cx="144168" cy="143325"/>
          </a:xfrm>
          <a:prstGeom prst="star8">
            <a:avLst/>
          </a:prstGeom>
          <a:solidFill>
            <a:srgbClr val="424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Fotolia_62343981_X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6833" b="20452"/>
          <a:stretch/>
        </p:blipFill>
        <p:spPr>
          <a:xfrm>
            <a:off x="679653" y="86981"/>
            <a:ext cx="1675102" cy="1663011"/>
          </a:xfrm>
          <a:prstGeom prst="hexagon">
            <a:avLst/>
          </a:prstGeom>
        </p:spPr>
      </p:pic>
    </p:spTree>
    <p:extLst>
      <p:ext uri="{BB962C8B-B14F-4D97-AF65-F5344CB8AC3E}">
        <p14:creationId xmlns:p14="http://schemas.microsoft.com/office/powerpoint/2010/main" val="3134404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22</cp:revision>
  <dcterms:created xsi:type="dcterms:W3CDTF">2014-11-28T06:43:09Z</dcterms:created>
  <dcterms:modified xsi:type="dcterms:W3CDTF">2020-12-06T19:11:28Z</dcterms:modified>
</cp:coreProperties>
</file>