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89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76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4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4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29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27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22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A74E-396F-8848-9140-47DD6067A0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CC55-1AC1-CD4B-8AFA-74F8DCF481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69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AIL@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014134" y="160859"/>
            <a:ext cx="0" cy="10362687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0000" y="1849811"/>
            <a:ext cx="2910897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latin typeface="Arial"/>
                <a:cs typeface="Arial"/>
              </a:rPr>
              <a:t>JANE DOE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000" y="2246160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0000" y="3008777"/>
            <a:ext cx="2731000" cy="246221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/>
              <a:t>NAME JANE DOE</a:t>
            </a:r>
          </a:p>
          <a:p>
            <a:endParaRPr lang="fr-FR" sz="1100" dirty="0"/>
          </a:p>
          <a:p>
            <a:r>
              <a:rPr lang="fr-FR" sz="1100" dirty="0"/>
              <a:t>JOB: JOB TITLE</a:t>
            </a:r>
          </a:p>
          <a:p>
            <a:endParaRPr lang="fr-FR" sz="1100" dirty="0"/>
          </a:p>
          <a:p>
            <a:r>
              <a:rPr lang="fr-FR" sz="1100"/>
              <a:t>MOBILE  222 333 444</a:t>
            </a:r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EMAIL: </a:t>
            </a:r>
            <a:r>
              <a:rPr lang="fr-FR" sz="1100" dirty="0">
                <a:hlinkClick r:id="rId2"/>
              </a:rPr>
              <a:t>MAIL@MAIL.COM</a:t>
            </a:r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WEBSITE: HTTP//WWW.WEBSITE.COM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NATIONALITY : ENGLISH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100" dirty="0"/>
              <a:t>ADDRESS: </a:t>
            </a:r>
            <a:r>
              <a:rPr lang="en-GB" sz="1100" dirty="0"/>
              <a:t>12 Regent Street</a:t>
            </a:r>
            <a:br>
              <a:rPr lang="en-GB" sz="1100" dirty="0"/>
            </a:br>
            <a:r>
              <a:rPr lang="en-GB" sz="1100" dirty="0"/>
              <a:t>	Y200 New-York, NY</a:t>
            </a:r>
            <a:endParaRPr lang="fr-FR" sz="11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000" y="6158998"/>
            <a:ext cx="2579151" cy="1277273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en-GB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  <a:p>
            <a:pPr algn="just"/>
            <a:endParaRPr lang="en-GB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  <a:p>
            <a:pPr algn="just"/>
            <a:endParaRPr lang="fr-FR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0" y="26753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0" y="58376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77466"/>
              </p:ext>
            </p:extLst>
          </p:nvPr>
        </p:nvGraphicFramePr>
        <p:xfrm>
          <a:off x="3100898" y="353444"/>
          <a:ext cx="4355434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EDUCATION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22183"/>
              </p:ext>
            </p:extLst>
          </p:nvPr>
        </p:nvGraphicFramePr>
        <p:xfrm>
          <a:off x="3100897" y="2415437"/>
          <a:ext cx="4348740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EXPERIENCE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flipH="1">
            <a:off x="3014134" y="2268338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3014134" y="5837634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33056"/>
              </p:ext>
            </p:extLst>
          </p:nvPr>
        </p:nvGraphicFramePr>
        <p:xfrm>
          <a:off x="3126922" y="6289754"/>
          <a:ext cx="432941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3126922" y="5868037"/>
            <a:ext cx="239620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SKILLS</a:t>
            </a:r>
          </a:p>
        </p:txBody>
      </p:sp>
      <p:graphicFrame>
        <p:nvGraphicFramePr>
          <p:cNvPr id="150" name="Tableau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5746"/>
              </p:ext>
            </p:extLst>
          </p:nvPr>
        </p:nvGraphicFramePr>
        <p:xfrm>
          <a:off x="3126922" y="7972086"/>
          <a:ext cx="4124584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INVOLVED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1" name="Tableau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110101"/>
              </p:ext>
            </p:extLst>
          </p:nvPr>
        </p:nvGraphicFramePr>
        <p:xfrm>
          <a:off x="3126922" y="9677248"/>
          <a:ext cx="4124584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SPANISH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Étoile à 8 branches 117"/>
          <p:cNvSpPr/>
          <p:nvPr/>
        </p:nvSpPr>
        <p:spPr>
          <a:xfrm>
            <a:off x="56431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Étoile à 8 branches 118"/>
          <p:cNvSpPr/>
          <p:nvPr/>
        </p:nvSpPr>
        <p:spPr>
          <a:xfrm>
            <a:off x="57955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8 branches 119"/>
          <p:cNvSpPr/>
          <p:nvPr/>
        </p:nvSpPr>
        <p:spPr>
          <a:xfrm>
            <a:off x="5939744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8 branches 120"/>
          <p:cNvSpPr/>
          <p:nvPr/>
        </p:nvSpPr>
        <p:spPr>
          <a:xfrm>
            <a:off x="6090777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8 branches 121"/>
          <p:cNvSpPr/>
          <p:nvPr/>
        </p:nvSpPr>
        <p:spPr>
          <a:xfrm>
            <a:off x="5499008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Étoile à 8 branches 122"/>
          <p:cNvSpPr/>
          <p:nvPr/>
        </p:nvSpPr>
        <p:spPr>
          <a:xfrm>
            <a:off x="63873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8 branches 123"/>
          <p:cNvSpPr/>
          <p:nvPr/>
        </p:nvSpPr>
        <p:spPr>
          <a:xfrm>
            <a:off x="65397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8 branches 124"/>
          <p:cNvSpPr/>
          <p:nvPr/>
        </p:nvSpPr>
        <p:spPr>
          <a:xfrm>
            <a:off x="6683913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8 branches 125"/>
          <p:cNvSpPr/>
          <p:nvPr/>
        </p:nvSpPr>
        <p:spPr>
          <a:xfrm>
            <a:off x="6834946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8 branches 126"/>
          <p:cNvSpPr/>
          <p:nvPr/>
        </p:nvSpPr>
        <p:spPr>
          <a:xfrm>
            <a:off x="6243177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Étoile à 8 branches 127"/>
          <p:cNvSpPr/>
          <p:nvPr/>
        </p:nvSpPr>
        <p:spPr>
          <a:xfrm>
            <a:off x="56514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8 branches 128"/>
          <p:cNvSpPr/>
          <p:nvPr/>
        </p:nvSpPr>
        <p:spPr>
          <a:xfrm>
            <a:off x="58038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8 branches 129"/>
          <p:cNvSpPr/>
          <p:nvPr/>
        </p:nvSpPr>
        <p:spPr>
          <a:xfrm>
            <a:off x="5947976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8 branches 130"/>
          <p:cNvSpPr/>
          <p:nvPr/>
        </p:nvSpPr>
        <p:spPr>
          <a:xfrm>
            <a:off x="6099009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8 branches 131"/>
          <p:cNvSpPr/>
          <p:nvPr/>
        </p:nvSpPr>
        <p:spPr>
          <a:xfrm>
            <a:off x="5507240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Étoile à 8 branches 132"/>
          <p:cNvSpPr/>
          <p:nvPr/>
        </p:nvSpPr>
        <p:spPr>
          <a:xfrm>
            <a:off x="63955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8 branches 133"/>
          <p:cNvSpPr/>
          <p:nvPr/>
        </p:nvSpPr>
        <p:spPr>
          <a:xfrm>
            <a:off x="65479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8 branches 134"/>
          <p:cNvSpPr/>
          <p:nvPr/>
        </p:nvSpPr>
        <p:spPr>
          <a:xfrm>
            <a:off x="6692145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8 branches 135"/>
          <p:cNvSpPr/>
          <p:nvPr/>
        </p:nvSpPr>
        <p:spPr>
          <a:xfrm>
            <a:off x="6843178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8 branches 136"/>
          <p:cNvSpPr/>
          <p:nvPr/>
        </p:nvSpPr>
        <p:spPr>
          <a:xfrm>
            <a:off x="6251409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Étoile à 8 branches 137"/>
          <p:cNvSpPr/>
          <p:nvPr/>
        </p:nvSpPr>
        <p:spPr>
          <a:xfrm>
            <a:off x="56431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8 branches 138"/>
          <p:cNvSpPr/>
          <p:nvPr/>
        </p:nvSpPr>
        <p:spPr>
          <a:xfrm>
            <a:off x="57955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8 branches 139"/>
          <p:cNvSpPr/>
          <p:nvPr/>
        </p:nvSpPr>
        <p:spPr>
          <a:xfrm>
            <a:off x="5939744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8 branches 140"/>
          <p:cNvSpPr/>
          <p:nvPr/>
        </p:nvSpPr>
        <p:spPr>
          <a:xfrm>
            <a:off x="6090777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8 branches 141"/>
          <p:cNvSpPr/>
          <p:nvPr/>
        </p:nvSpPr>
        <p:spPr>
          <a:xfrm>
            <a:off x="5499008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Étoile à 8 branches 142"/>
          <p:cNvSpPr/>
          <p:nvPr/>
        </p:nvSpPr>
        <p:spPr>
          <a:xfrm>
            <a:off x="63873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8 branches 143"/>
          <p:cNvSpPr/>
          <p:nvPr/>
        </p:nvSpPr>
        <p:spPr>
          <a:xfrm>
            <a:off x="65397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8 branches 144"/>
          <p:cNvSpPr/>
          <p:nvPr/>
        </p:nvSpPr>
        <p:spPr>
          <a:xfrm>
            <a:off x="6683913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8 branches 145"/>
          <p:cNvSpPr/>
          <p:nvPr/>
        </p:nvSpPr>
        <p:spPr>
          <a:xfrm>
            <a:off x="6834946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8 branches 146"/>
          <p:cNvSpPr/>
          <p:nvPr/>
        </p:nvSpPr>
        <p:spPr>
          <a:xfrm>
            <a:off x="6243177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Étoile à 8 branches 209"/>
          <p:cNvSpPr/>
          <p:nvPr/>
        </p:nvSpPr>
        <p:spPr>
          <a:xfrm>
            <a:off x="56431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Étoile à 8 branches 210"/>
          <p:cNvSpPr/>
          <p:nvPr/>
        </p:nvSpPr>
        <p:spPr>
          <a:xfrm>
            <a:off x="57955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Étoile à 8 branches 211"/>
          <p:cNvSpPr/>
          <p:nvPr/>
        </p:nvSpPr>
        <p:spPr>
          <a:xfrm>
            <a:off x="5939744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Étoile à 8 branches 212"/>
          <p:cNvSpPr/>
          <p:nvPr/>
        </p:nvSpPr>
        <p:spPr>
          <a:xfrm>
            <a:off x="6090777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Étoile à 8 branches 213"/>
          <p:cNvSpPr/>
          <p:nvPr/>
        </p:nvSpPr>
        <p:spPr>
          <a:xfrm>
            <a:off x="5499008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Étoile à 8 branches 214"/>
          <p:cNvSpPr/>
          <p:nvPr/>
        </p:nvSpPr>
        <p:spPr>
          <a:xfrm>
            <a:off x="63873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Étoile à 8 branches 215"/>
          <p:cNvSpPr/>
          <p:nvPr/>
        </p:nvSpPr>
        <p:spPr>
          <a:xfrm>
            <a:off x="65397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Étoile à 8 branches 216"/>
          <p:cNvSpPr/>
          <p:nvPr/>
        </p:nvSpPr>
        <p:spPr>
          <a:xfrm>
            <a:off x="6683913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Étoile à 8 branches 217"/>
          <p:cNvSpPr/>
          <p:nvPr/>
        </p:nvSpPr>
        <p:spPr>
          <a:xfrm>
            <a:off x="6834946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Étoile à 8 branches 218"/>
          <p:cNvSpPr/>
          <p:nvPr/>
        </p:nvSpPr>
        <p:spPr>
          <a:xfrm>
            <a:off x="6243177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Étoile à 8 branches 219"/>
          <p:cNvSpPr/>
          <p:nvPr/>
        </p:nvSpPr>
        <p:spPr>
          <a:xfrm>
            <a:off x="56349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Étoile à 8 branches 220"/>
          <p:cNvSpPr/>
          <p:nvPr/>
        </p:nvSpPr>
        <p:spPr>
          <a:xfrm>
            <a:off x="57873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Étoile à 8 branches 221"/>
          <p:cNvSpPr/>
          <p:nvPr/>
        </p:nvSpPr>
        <p:spPr>
          <a:xfrm>
            <a:off x="5931512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Étoile à 8 branches 222"/>
          <p:cNvSpPr/>
          <p:nvPr/>
        </p:nvSpPr>
        <p:spPr>
          <a:xfrm>
            <a:off x="6082545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Étoile à 8 branches 223"/>
          <p:cNvSpPr/>
          <p:nvPr/>
        </p:nvSpPr>
        <p:spPr>
          <a:xfrm>
            <a:off x="5490776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Étoile à 8 branches 224"/>
          <p:cNvSpPr/>
          <p:nvPr/>
        </p:nvSpPr>
        <p:spPr>
          <a:xfrm>
            <a:off x="63791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Étoile à 8 branches 225"/>
          <p:cNvSpPr/>
          <p:nvPr/>
        </p:nvSpPr>
        <p:spPr>
          <a:xfrm>
            <a:off x="65315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Étoile à 8 branches 226"/>
          <p:cNvSpPr/>
          <p:nvPr/>
        </p:nvSpPr>
        <p:spPr>
          <a:xfrm>
            <a:off x="6675681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Étoile à 8 branches 227"/>
          <p:cNvSpPr/>
          <p:nvPr/>
        </p:nvSpPr>
        <p:spPr>
          <a:xfrm>
            <a:off x="6826714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Étoile à 8 branches 228"/>
          <p:cNvSpPr/>
          <p:nvPr/>
        </p:nvSpPr>
        <p:spPr>
          <a:xfrm>
            <a:off x="6234945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Étoile à 8 branches 229"/>
          <p:cNvSpPr/>
          <p:nvPr/>
        </p:nvSpPr>
        <p:spPr>
          <a:xfrm>
            <a:off x="56431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Étoile à 8 branches 230"/>
          <p:cNvSpPr/>
          <p:nvPr/>
        </p:nvSpPr>
        <p:spPr>
          <a:xfrm>
            <a:off x="57955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Étoile à 8 branches 251"/>
          <p:cNvSpPr/>
          <p:nvPr/>
        </p:nvSpPr>
        <p:spPr>
          <a:xfrm>
            <a:off x="5939744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Étoile à 8 branches 252"/>
          <p:cNvSpPr/>
          <p:nvPr/>
        </p:nvSpPr>
        <p:spPr>
          <a:xfrm>
            <a:off x="6090777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Étoile à 8 branches 253"/>
          <p:cNvSpPr/>
          <p:nvPr/>
        </p:nvSpPr>
        <p:spPr>
          <a:xfrm>
            <a:off x="5499008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Étoile à 8 branches 254"/>
          <p:cNvSpPr/>
          <p:nvPr/>
        </p:nvSpPr>
        <p:spPr>
          <a:xfrm>
            <a:off x="63873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Étoile à 8 branches 255"/>
          <p:cNvSpPr/>
          <p:nvPr/>
        </p:nvSpPr>
        <p:spPr>
          <a:xfrm>
            <a:off x="65397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Étoile à 8 branches 256"/>
          <p:cNvSpPr/>
          <p:nvPr/>
        </p:nvSpPr>
        <p:spPr>
          <a:xfrm>
            <a:off x="6683913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Étoile à 8 branches 257"/>
          <p:cNvSpPr/>
          <p:nvPr/>
        </p:nvSpPr>
        <p:spPr>
          <a:xfrm>
            <a:off x="6834946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Étoile à 8 branches 258"/>
          <p:cNvSpPr/>
          <p:nvPr/>
        </p:nvSpPr>
        <p:spPr>
          <a:xfrm>
            <a:off x="6243177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Étoile à 8 branches 259"/>
          <p:cNvSpPr/>
          <p:nvPr/>
        </p:nvSpPr>
        <p:spPr>
          <a:xfrm>
            <a:off x="56349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Étoile à 8 branches 260"/>
          <p:cNvSpPr/>
          <p:nvPr/>
        </p:nvSpPr>
        <p:spPr>
          <a:xfrm>
            <a:off x="57873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Étoile à 8 branches 261"/>
          <p:cNvSpPr/>
          <p:nvPr/>
        </p:nvSpPr>
        <p:spPr>
          <a:xfrm>
            <a:off x="5931512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Étoile à 8 branches 262"/>
          <p:cNvSpPr/>
          <p:nvPr/>
        </p:nvSpPr>
        <p:spPr>
          <a:xfrm>
            <a:off x="6082545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Étoile à 8 branches 263"/>
          <p:cNvSpPr/>
          <p:nvPr/>
        </p:nvSpPr>
        <p:spPr>
          <a:xfrm>
            <a:off x="5490776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Étoile à 8 branches 264"/>
          <p:cNvSpPr/>
          <p:nvPr/>
        </p:nvSpPr>
        <p:spPr>
          <a:xfrm>
            <a:off x="63791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Étoile à 8 branches 265"/>
          <p:cNvSpPr/>
          <p:nvPr/>
        </p:nvSpPr>
        <p:spPr>
          <a:xfrm>
            <a:off x="65315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Étoile à 8 branches 266"/>
          <p:cNvSpPr/>
          <p:nvPr/>
        </p:nvSpPr>
        <p:spPr>
          <a:xfrm>
            <a:off x="6675681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Étoile à 8 branches 267"/>
          <p:cNvSpPr/>
          <p:nvPr/>
        </p:nvSpPr>
        <p:spPr>
          <a:xfrm>
            <a:off x="6826714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Étoile à 8 branches 268"/>
          <p:cNvSpPr/>
          <p:nvPr/>
        </p:nvSpPr>
        <p:spPr>
          <a:xfrm>
            <a:off x="6234945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Étoile à 8 branches 269"/>
          <p:cNvSpPr/>
          <p:nvPr/>
        </p:nvSpPr>
        <p:spPr>
          <a:xfrm>
            <a:off x="56349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Étoile à 8 branches 270"/>
          <p:cNvSpPr/>
          <p:nvPr/>
        </p:nvSpPr>
        <p:spPr>
          <a:xfrm>
            <a:off x="57873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Étoile à 8 branches 271"/>
          <p:cNvSpPr/>
          <p:nvPr/>
        </p:nvSpPr>
        <p:spPr>
          <a:xfrm>
            <a:off x="5931512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Étoile à 8 branches 272"/>
          <p:cNvSpPr/>
          <p:nvPr/>
        </p:nvSpPr>
        <p:spPr>
          <a:xfrm>
            <a:off x="6082545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Étoile à 8 branches 273"/>
          <p:cNvSpPr/>
          <p:nvPr/>
        </p:nvSpPr>
        <p:spPr>
          <a:xfrm>
            <a:off x="5490776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Étoile à 8 branches 274"/>
          <p:cNvSpPr/>
          <p:nvPr/>
        </p:nvSpPr>
        <p:spPr>
          <a:xfrm>
            <a:off x="63791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Étoile à 8 branches 275"/>
          <p:cNvSpPr/>
          <p:nvPr/>
        </p:nvSpPr>
        <p:spPr>
          <a:xfrm>
            <a:off x="65315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Étoile à 8 branches 276"/>
          <p:cNvSpPr/>
          <p:nvPr/>
        </p:nvSpPr>
        <p:spPr>
          <a:xfrm>
            <a:off x="6675681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Étoile à 8 branches 277"/>
          <p:cNvSpPr/>
          <p:nvPr/>
        </p:nvSpPr>
        <p:spPr>
          <a:xfrm>
            <a:off x="6826714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Étoile à 8 branches 278"/>
          <p:cNvSpPr/>
          <p:nvPr/>
        </p:nvSpPr>
        <p:spPr>
          <a:xfrm>
            <a:off x="6234945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Étoile à 8 branches 279"/>
          <p:cNvSpPr/>
          <p:nvPr/>
        </p:nvSpPr>
        <p:spPr>
          <a:xfrm>
            <a:off x="56267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Étoile à 8 branches 280"/>
          <p:cNvSpPr/>
          <p:nvPr/>
        </p:nvSpPr>
        <p:spPr>
          <a:xfrm>
            <a:off x="57791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Étoile à 8 branches 281"/>
          <p:cNvSpPr/>
          <p:nvPr/>
        </p:nvSpPr>
        <p:spPr>
          <a:xfrm>
            <a:off x="5923280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Étoile à 8 branches 282"/>
          <p:cNvSpPr/>
          <p:nvPr/>
        </p:nvSpPr>
        <p:spPr>
          <a:xfrm>
            <a:off x="6074313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Étoile à 8 branches 283"/>
          <p:cNvSpPr/>
          <p:nvPr/>
        </p:nvSpPr>
        <p:spPr>
          <a:xfrm>
            <a:off x="5482544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Étoile à 8 branches 284"/>
          <p:cNvSpPr/>
          <p:nvPr/>
        </p:nvSpPr>
        <p:spPr>
          <a:xfrm>
            <a:off x="63708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Étoile à 8 branches 285"/>
          <p:cNvSpPr/>
          <p:nvPr/>
        </p:nvSpPr>
        <p:spPr>
          <a:xfrm>
            <a:off x="65232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Étoile à 8 branches 286"/>
          <p:cNvSpPr/>
          <p:nvPr/>
        </p:nvSpPr>
        <p:spPr>
          <a:xfrm>
            <a:off x="6667449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Étoile à 8 branches 287"/>
          <p:cNvSpPr/>
          <p:nvPr/>
        </p:nvSpPr>
        <p:spPr>
          <a:xfrm>
            <a:off x="6818482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Étoile à 8 branches 288"/>
          <p:cNvSpPr/>
          <p:nvPr/>
        </p:nvSpPr>
        <p:spPr>
          <a:xfrm>
            <a:off x="6226713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Étoile à 8 branches 289"/>
          <p:cNvSpPr/>
          <p:nvPr/>
        </p:nvSpPr>
        <p:spPr>
          <a:xfrm>
            <a:off x="56267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Étoile à 8 branches 290"/>
          <p:cNvSpPr/>
          <p:nvPr/>
        </p:nvSpPr>
        <p:spPr>
          <a:xfrm>
            <a:off x="57791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Étoile à 8 branches 291"/>
          <p:cNvSpPr/>
          <p:nvPr/>
        </p:nvSpPr>
        <p:spPr>
          <a:xfrm>
            <a:off x="5923280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Étoile à 8 branches 292"/>
          <p:cNvSpPr/>
          <p:nvPr/>
        </p:nvSpPr>
        <p:spPr>
          <a:xfrm>
            <a:off x="6074313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4" name="Étoile à 8 branches 293"/>
          <p:cNvSpPr/>
          <p:nvPr/>
        </p:nvSpPr>
        <p:spPr>
          <a:xfrm>
            <a:off x="5482544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Étoile à 8 branches 294"/>
          <p:cNvSpPr/>
          <p:nvPr/>
        </p:nvSpPr>
        <p:spPr>
          <a:xfrm>
            <a:off x="63708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6" name="Étoile à 8 branches 295"/>
          <p:cNvSpPr/>
          <p:nvPr/>
        </p:nvSpPr>
        <p:spPr>
          <a:xfrm>
            <a:off x="65232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Étoile à 8 branches 296"/>
          <p:cNvSpPr/>
          <p:nvPr/>
        </p:nvSpPr>
        <p:spPr>
          <a:xfrm>
            <a:off x="6667449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Étoile à 8 branches 297"/>
          <p:cNvSpPr/>
          <p:nvPr/>
        </p:nvSpPr>
        <p:spPr>
          <a:xfrm>
            <a:off x="6818482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Étoile à 8 branches 298"/>
          <p:cNvSpPr/>
          <p:nvPr/>
        </p:nvSpPr>
        <p:spPr>
          <a:xfrm>
            <a:off x="6226713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Fotolia_62343981_X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6833" b="20452"/>
          <a:stretch/>
        </p:blipFill>
        <p:spPr>
          <a:xfrm>
            <a:off x="679653" y="86981"/>
            <a:ext cx="1675102" cy="1663011"/>
          </a:xfrm>
          <a:prstGeom prst="hexagon">
            <a:avLst/>
          </a:prstGeom>
        </p:spPr>
      </p:pic>
    </p:spTree>
    <p:extLst>
      <p:ext uri="{BB962C8B-B14F-4D97-AF65-F5344CB8AC3E}">
        <p14:creationId xmlns:p14="http://schemas.microsoft.com/office/powerpoint/2010/main" val="31344045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22</cp:revision>
  <dcterms:created xsi:type="dcterms:W3CDTF">2014-11-28T06:43:09Z</dcterms:created>
  <dcterms:modified xsi:type="dcterms:W3CDTF">2020-12-06T19:11:28Z</dcterms:modified>
</cp:coreProperties>
</file>