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16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3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8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94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820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24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35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8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30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90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2427-E0D9-8447-AD44-8DB0F1ACD5B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C6274-BFFA-E14B-94CB-453DF6958F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8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14" b="5760"/>
          <a:stretch/>
        </p:blipFill>
        <p:spPr>
          <a:xfrm>
            <a:off x="2612151" y="92368"/>
            <a:ext cx="1815313" cy="199321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05728" y="185293"/>
            <a:ext cx="2938387" cy="1738937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100" dirty="0"/>
              <a:t>NAME: JOHN DOE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JOB: JOB TITLE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MOBILE</a:t>
            </a:r>
            <a:r>
              <a:rPr lang="fr-FR" sz="1100"/>
              <a:t>: 222 333 444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EMAIL: MAIL@MAIL.COM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WEBSITE  HTTP//WWW.WEBSITE.COM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NATIONALITY : ENGLISH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ADDRESS: </a:t>
            </a:r>
            <a:r>
              <a:rPr lang="en-GB" sz="1100" dirty="0"/>
              <a:t>12 Regent Street Y200 New-York, NY</a:t>
            </a:r>
            <a:endParaRPr lang="fr-FR" sz="1100" dirty="0"/>
          </a:p>
        </p:txBody>
      </p:sp>
      <p:sp>
        <p:nvSpPr>
          <p:cNvPr id="6" name="ZoneTexte 5"/>
          <p:cNvSpPr txBox="1"/>
          <p:nvPr/>
        </p:nvSpPr>
        <p:spPr>
          <a:xfrm>
            <a:off x="117727" y="197309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>
                <a:latin typeface="Arial"/>
                <a:cs typeface="Arial"/>
              </a:rPr>
              <a:t>John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DOE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0001" y="1069145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1430" y="2085587"/>
            <a:ext cx="5885085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0" y="2731918"/>
            <a:ext cx="7562850" cy="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102460"/>
              </p:ext>
            </p:extLst>
          </p:nvPr>
        </p:nvGraphicFramePr>
        <p:xfrm>
          <a:off x="190002" y="2944942"/>
          <a:ext cx="4123888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EDUCATION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77520"/>
              </p:ext>
            </p:extLst>
          </p:nvPr>
        </p:nvGraphicFramePr>
        <p:xfrm>
          <a:off x="190001" y="5006935"/>
          <a:ext cx="4123889" cy="324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WORK EXPERIENCE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66731" y="8535032"/>
            <a:ext cx="1032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HOOBIES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58116" y="8904364"/>
            <a:ext cx="4055774" cy="938719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pPr algn="just"/>
            <a:endParaRPr lang="en-GB" sz="1100" dirty="0">
              <a:solidFill>
                <a:schemeClr val="bg1">
                  <a:lumMod val="50000"/>
                </a:schemeClr>
              </a:solidFill>
              <a:cs typeface="Avenir Book"/>
            </a:endParaRPr>
          </a:p>
          <a:p>
            <a:pPr algn="just"/>
            <a:endParaRPr lang="fr-FR" sz="1100" dirty="0">
              <a:solidFill>
                <a:schemeClr val="bg1">
                  <a:lumMod val="50000"/>
                </a:schemeClr>
              </a:solidFill>
              <a:cs typeface="Avenir Book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443051"/>
              </p:ext>
            </p:extLst>
          </p:nvPr>
        </p:nvGraphicFramePr>
        <p:xfrm>
          <a:off x="4378734" y="3367866"/>
          <a:ext cx="3057121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97926"/>
              </p:ext>
            </p:extLst>
          </p:nvPr>
        </p:nvGraphicFramePr>
        <p:xfrm>
          <a:off x="4439937" y="5050198"/>
          <a:ext cx="2995919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INVOLVED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330413"/>
              </p:ext>
            </p:extLst>
          </p:nvPr>
        </p:nvGraphicFramePr>
        <p:xfrm>
          <a:off x="4439937" y="6755360"/>
          <a:ext cx="2995919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9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 WORD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CIEL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2.0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4378734" y="2944942"/>
            <a:ext cx="1163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EXPERTISE </a:t>
            </a:r>
          </a:p>
        </p:txBody>
      </p:sp>
      <p:sp>
        <p:nvSpPr>
          <p:cNvPr id="119" name="Étoile à 5 branches 118"/>
          <p:cNvSpPr/>
          <p:nvPr/>
        </p:nvSpPr>
        <p:spPr>
          <a:xfrm>
            <a:off x="63182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5 branches 119"/>
          <p:cNvSpPr/>
          <p:nvPr/>
        </p:nvSpPr>
        <p:spPr>
          <a:xfrm>
            <a:off x="65151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5 branches 120"/>
          <p:cNvSpPr/>
          <p:nvPr/>
        </p:nvSpPr>
        <p:spPr>
          <a:xfrm>
            <a:off x="671195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5 branches 121"/>
          <p:cNvSpPr/>
          <p:nvPr/>
        </p:nvSpPr>
        <p:spPr>
          <a:xfrm>
            <a:off x="7120271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3" name="Étoile à 5 branches 122"/>
          <p:cNvSpPr/>
          <p:nvPr/>
        </p:nvSpPr>
        <p:spPr>
          <a:xfrm>
            <a:off x="6908806" y="4627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5 branches 123"/>
          <p:cNvSpPr/>
          <p:nvPr/>
        </p:nvSpPr>
        <p:spPr>
          <a:xfrm>
            <a:off x="63182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5 branches 124"/>
          <p:cNvSpPr/>
          <p:nvPr/>
        </p:nvSpPr>
        <p:spPr>
          <a:xfrm>
            <a:off x="651510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5 branches 125"/>
          <p:cNvSpPr/>
          <p:nvPr/>
        </p:nvSpPr>
        <p:spPr>
          <a:xfrm>
            <a:off x="6711956" y="4246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5 branches 126"/>
          <p:cNvSpPr/>
          <p:nvPr/>
        </p:nvSpPr>
        <p:spPr>
          <a:xfrm>
            <a:off x="7120271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8" name="Étoile à 5 branches 127"/>
          <p:cNvSpPr/>
          <p:nvPr/>
        </p:nvSpPr>
        <p:spPr>
          <a:xfrm>
            <a:off x="6908806" y="4246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5 branches 128"/>
          <p:cNvSpPr/>
          <p:nvPr/>
        </p:nvSpPr>
        <p:spPr>
          <a:xfrm>
            <a:off x="63182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5 branches 129"/>
          <p:cNvSpPr/>
          <p:nvPr/>
        </p:nvSpPr>
        <p:spPr>
          <a:xfrm>
            <a:off x="65151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5 branches 130"/>
          <p:cNvSpPr/>
          <p:nvPr/>
        </p:nvSpPr>
        <p:spPr>
          <a:xfrm>
            <a:off x="671195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5 branches 131"/>
          <p:cNvSpPr/>
          <p:nvPr/>
        </p:nvSpPr>
        <p:spPr>
          <a:xfrm>
            <a:off x="7120271" y="38593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3" name="Étoile à 5 branches 132"/>
          <p:cNvSpPr/>
          <p:nvPr/>
        </p:nvSpPr>
        <p:spPr>
          <a:xfrm>
            <a:off x="6908806" y="38593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5 branches 133"/>
          <p:cNvSpPr/>
          <p:nvPr/>
        </p:nvSpPr>
        <p:spPr>
          <a:xfrm>
            <a:off x="63182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5 branches 134"/>
          <p:cNvSpPr/>
          <p:nvPr/>
        </p:nvSpPr>
        <p:spPr>
          <a:xfrm>
            <a:off x="651510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5 branches 135"/>
          <p:cNvSpPr/>
          <p:nvPr/>
        </p:nvSpPr>
        <p:spPr>
          <a:xfrm>
            <a:off x="6711956" y="34592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5 branches 136"/>
          <p:cNvSpPr/>
          <p:nvPr/>
        </p:nvSpPr>
        <p:spPr>
          <a:xfrm>
            <a:off x="7120271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8" name="Étoile à 5 branches 137"/>
          <p:cNvSpPr/>
          <p:nvPr/>
        </p:nvSpPr>
        <p:spPr>
          <a:xfrm>
            <a:off x="6908806" y="34592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5 branches 138"/>
          <p:cNvSpPr/>
          <p:nvPr/>
        </p:nvSpPr>
        <p:spPr>
          <a:xfrm>
            <a:off x="63182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5 branches 139"/>
          <p:cNvSpPr/>
          <p:nvPr/>
        </p:nvSpPr>
        <p:spPr>
          <a:xfrm>
            <a:off x="65151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5 branches 140"/>
          <p:cNvSpPr/>
          <p:nvPr/>
        </p:nvSpPr>
        <p:spPr>
          <a:xfrm>
            <a:off x="671195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5 branches 141"/>
          <p:cNvSpPr/>
          <p:nvPr/>
        </p:nvSpPr>
        <p:spPr>
          <a:xfrm>
            <a:off x="7120271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3" name="Étoile à 5 branches 142"/>
          <p:cNvSpPr/>
          <p:nvPr/>
        </p:nvSpPr>
        <p:spPr>
          <a:xfrm>
            <a:off x="6908806" y="6304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5 branches 143"/>
          <p:cNvSpPr/>
          <p:nvPr/>
        </p:nvSpPr>
        <p:spPr>
          <a:xfrm>
            <a:off x="63182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5 branches 144"/>
          <p:cNvSpPr/>
          <p:nvPr/>
        </p:nvSpPr>
        <p:spPr>
          <a:xfrm>
            <a:off x="65151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5 branches 145"/>
          <p:cNvSpPr/>
          <p:nvPr/>
        </p:nvSpPr>
        <p:spPr>
          <a:xfrm>
            <a:off x="671195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5 branches 146"/>
          <p:cNvSpPr/>
          <p:nvPr/>
        </p:nvSpPr>
        <p:spPr>
          <a:xfrm>
            <a:off x="7120271" y="59230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48" name="Étoile à 5 branches 147"/>
          <p:cNvSpPr/>
          <p:nvPr/>
        </p:nvSpPr>
        <p:spPr>
          <a:xfrm>
            <a:off x="6908806" y="59230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Étoile à 5 branches 148"/>
          <p:cNvSpPr/>
          <p:nvPr/>
        </p:nvSpPr>
        <p:spPr>
          <a:xfrm>
            <a:off x="63182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Étoile à 5 branches 149"/>
          <p:cNvSpPr/>
          <p:nvPr/>
        </p:nvSpPr>
        <p:spPr>
          <a:xfrm>
            <a:off x="651510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Étoile à 5 branches 150"/>
          <p:cNvSpPr/>
          <p:nvPr/>
        </p:nvSpPr>
        <p:spPr>
          <a:xfrm>
            <a:off x="6711956" y="55357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Étoile à 5 branches 151"/>
          <p:cNvSpPr/>
          <p:nvPr/>
        </p:nvSpPr>
        <p:spPr>
          <a:xfrm>
            <a:off x="7120271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3" name="Étoile à 5 branches 152"/>
          <p:cNvSpPr/>
          <p:nvPr/>
        </p:nvSpPr>
        <p:spPr>
          <a:xfrm>
            <a:off x="6908806" y="553574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Étoile à 5 branches 153"/>
          <p:cNvSpPr/>
          <p:nvPr/>
        </p:nvSpPr>
        <p:spPr>
          <a:xfrm>
            <a:off x="63182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Étoile à 5 branches 154"/>
          <p:cNvSpPr/>
          <p:nvPr/>
        </p:nvSpPr>
        <p:spPr>
          <a:xfrm>
            <a:off x="65151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Étoile à 5 branches 155"/>
          <p:cNvSpPr/>
          <p:nvPr/>
        </p:nvSpPr>
        <p:spPr>
          <a:xfrm>
            <a:off x="671195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Étoile à 5 branches 156"/>
          <p:cNvSpPr/>
          <p:nvPr/>
        </p:nvSpPr>
        <p:spPr>
          <a:xfrm>
            <a:off x="7120271" y="51356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58" name="Étoile à 5 branches 157"/>
          <p:cNvSpPr/>
          <p:nvPr/>
        </p:nvSpPr>
        <p:spPr>
          <a:xfrm>
            <a:off x="6908806" y="51356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Étoile à 5 branches 158"/>
          <p:cNvSpPr/>
          <p:nvPr/>
        </p:nvSpPr>
        <p:spPr>
          <a:xfrm>
            <a:off x="63182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Étoile à 5 branches 159"/>
          <p:cNvSpPr/>
          <p:nvPr/>
        </p:nvSpPr>
        <p:spPr>
          <a:xfrm>
            <a:off x="65151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Étoile à 5 branches 160"/>
          <p:cNvSpPr/>
          <p:nvPr/>
        </p:nvSpPr>
        <p:spPr>
          <a:xfrm>
            <a:off x="671195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Étoile à 5 branches 161"/>
          <p:cNvSpPr/>
          <p:nvPr/>
        </p:nvSpPr>
        <p:spPr>
          <a:xfrm>
            <a:off x="7120271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3" name="Étoile à 5 branches 162"/>
          <p:cNvSpPr/>
          <p:nvPr/>
        </p:nvSpPr>
        <p:spPr>
          <a:xfrm>
            <a:off x="6908806" y="726294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Étoile à 5 branches 163"/>
          <p:cNvSpPr/>
          <p:nvPr/>
        </p:nvSpPr>
        <p:spPr>
          <a:xfrm>
            <a:off x="63182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Étoile à 5 branches 164"/>
          <p:cNvSpPr/>
          <p:nvPr/>
        </p:nvSpPr>
        <p:spPr>
          <a:xfrm>
            <a:off x="651510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Étoile à 5 branches 165"/>
          <p:cNvSpPr/>
          <p:nvPr/>
        </p:nvSpPr>
        <p:spPr>
          <a:xfrm>
            <a:off x="6711956" y="6862892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Étoile à 5 branches 166"/>
          <p:cNvSpPr/>
          <p:nvPr/>
        </p:nvSpPr>
        <p:spPr>
          <a:xfrm>
            <a:off x="7120271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68" name="Étoile à 5 branches 167"/>
          <p:cNvSpPr/>
          <p:nvPr/>
        </p:nvSpPr>
        <p:spPr>
          <a:xfrm>
            <a:off x="6908806" y="6862892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9" name="Tableau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85620"/>
              </p:ext>
            </p:extLst>
          </p:nvPr>
        </p:nvGraphicFramePr>
        <p:xfrm>
          <a:off x="4439937" y="8391132"/>
          <a:ext cx="2938386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8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0" name="Rectangle 169"/>
          <p:cNvSpPr/>
          <p:nvPr/>
        </p:nvSpPr>
        <p:spPr>
          <a:xfrm>
            <a:off x="4439937" y="7968208"/>
            <a:ext cx="1076775" cy="369332"/>
          </a:xfrm>
          <a:prstGeom prst="rect">
            <a:avLst/>
          </a:prstGeom>
        </p:spPr>
        <p:txBody>
          <a:bodyPr wrap="none"/>
          <a:lstStyle/>
          <a:p>
            <a:r>
              <a:rPr lang="fr-FR" dirty="0"/>
              <a:t>LANGUAGES</a:t>
            </a:r>
          </a:p>
        </p:txBody>
      </p:sp>
      <p:sp>
        <p:nvSpPr>
          <p:cNvPr id="171" name="Étoile à 5 branches 170"/>
          <p:cNvSpPr/>
          <p:nvPr/>
        </p:nvSpPr>
        <p:spPr>
          <a:xfrm>
            <a:off x="63794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Étoile à 5 branches 171"/>
          <p:cNvSpPr/>
          <p:nvPr/>
        </p:nvSpPr>
        <p:spPr>
          <a:xfrm>
            <a:off x="65763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Étoile à 5 branches 172"/>
          <p:cNvSpPr/>
          <p:nvPr/>
        </p:nvSpPr>
        <p:spPr>
          <a:xfrm>
            <a:off x="677315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Étoile à 5 branches 173"/>
          <p:cNvSpPr/>
          <p:nvPr/>
        </p:nvSpPr>
        <p:spPr>
          <a:xfrm>
            <a:off x="7181473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75" name="Étoile à 5 branches 174"/>
          <p:cNvSpPr/>
          <p:nvPr/>
        </p:nvSpPr>
        <p:spPr>
          <a:xfrm>
            <a:off x="6970008" y="9650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Étoile à 5 branches 175"/>
          <p:cNvSpPr/>
          <p:nvPr/>
        </p:nvSpPr>
        <p:spPr>
          <a:xfrm>
            <a:off x="63794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Étoile à 5 branches 176"/>
          <p:cNvSpPr/>
          <p:nvPr/>
        </p:nvSpPr>
        <p:spPr>
          <a:xfrm>
            <a:off x="657630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Étoile à 5 branches 177"/>
          <p:cNvSpPr/>
          <p:nvPr/>
        </p:nvSpPr>
        <p:spPr>
          <a:xfrm>
            <a:off x="6773158" y="92699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Étoile à 5 branches 178"/>
          <p:cNvSpPr/>
          <p:nvPr/>
        </p:nvSpPr>
        <p:spPr>
          <a:xfrm>
            <a:off x="7181473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0" name="Étoile à 5 branches 179"/>
          <p:cNvSpPr/>
          <p:nvPr/>
        </p:nvSpPr>
        <p:spPr>
          <a:xfrm>
            <a:off x="6970008" y="92699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Étoile à 5 branches 180"/>
          <p:cNvSpPr/>
          <p:nvPr/>
        </p:nvSpPr>
        <p:spPr>
          <a:xfrm>
            <a:off x="63794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Étoile à 5 branches 181"/>
          <p:cNvSpPr/>
          <p:nvPr/>
        </p:nvSpPr>
        <p:spPr>
          <a:xfrm>
            <a:off x="65763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Étoile à 5 branches 182"/>
          <p:cNvSpPr/>
          <p:nvPr/>
        </p:nvSpPr>
        <p:spPr>
          <a:xfrm>
            <a:off x="677315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Étoile à 5 branches 183"/>
          <p:cNvSpPr/>
          <p:nvPr/>
        </p:nvSpPr>
        <p:spPr>
          <a:xfrm>
            <a:off x="7181473" y="888260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5" name="Étoile à 5 branches 184"/>
          <p:cNvSpPr/>
          <p:nvPr/>
        </p:nvSpPr>
        <p:spPr>
          <a:xfrm>
            <a:off x="6970008" y="888260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Étoile à 5 branches 185"/>
          <p:cNvSpPr/>
          <p:nvPr/>
        </p:nvSpPr>
        <p:spPr>
          <a:xfrm>
            <a:off x="63794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Étoile à 5 branches 186"/>
          <p:cNvSpPr/>
          <p:nvPr/>
        </p:nvSpPr>
        <p:spPr>
          <a:xfrm>
            <a:off x="657630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Étoile à 5 branches 187"/>
          <p:cNvSpPr/>
          <p:nvPr/>
        </p:nvSpPr>
        <p:spPr>
          <a:xfrm>
            <a:off x="6773158" y="8482558"/>
            <a:ext cx="196850" cy="185608"/>
          </a:xfrm>
          <a:prstGeom prst="star5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Étoile à 5 branches 188"/>
          <p:cNvSpPr/>
          <p:nvPr/>
        </p:nvSpPr>
        <p:spPr>
          <a:xfrm>
            <a:off x="7181473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90" name="Étoile à 5 branches 189"/>
          <p:cNvSpPr/>
          <p:nvPr/>
        </p:nvSpPr>
        <p:spPr>
          <a:xfrm>
            <a:off x="6970008" y="8482558"/>
            <a:ext cx="196850" cy="185608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3051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18</cp:revision>
  <dcterms:created xsi:type="dcterms:W3CDTF">2014-11-28T07:50:23Z</dcterms:created>
  <dcterms:modified xsi:type="dcterms:W3CDTF">2020-12-06T19:11:50Z</dcterms:modified>
</cp:coreProperties>
</file>