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2436" y="90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B2427-E0D9-8447-AD44-8DB0F1ACD5BE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C6274-BFFA-E14B-94CB-453DF6958F7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1160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B2427-E0D9-8447-AD44-8DB0F1ACD5BE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C6274-BFFA-E14B-94CB-453DF6958F7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7136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B2427-E0D9-8447-AD44-8DB0F1ACD5BE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C6274-BFFA-E14B-94CB-453DF6958F7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1896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B2427-E0D9-8447-AD44-8DB0F1ACD5BE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C6274-BFFA-E14B-94CB-453DF6958F7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3947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B2427-E0D9-8447-AD44-8DB0F1ACD5BE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C6274-BFFA-E14B-94CB-453DF6958F7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8201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B2427-E0D9-8447-AD44-8DB0F1ACD5BE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C6274-BFFA-E14B-94CB-453DF6958F7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7248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B2427-E0D9-8447-AD44-8DB0F1ACD5BE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C6274-BFFA-E14B-94CB-453DF6958F7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1354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B2427-E0D9-8447-AD44-8DB0F1ACD5BE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C6274-BFFA-E14B-94CB-453DF6958F7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4687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B2427-E0D9-8447-AD44-8DB0F1ACD5BE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C6274-BFFA-E14B-94CB-453DF6958F7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3305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B2427-E0D9-8447-AD44-8DB0F1ACD5BE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C6274-BFFA-E14B-94CB-453DF6958F7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0901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B2427-E0D9-8447-AD44-8DB0F1ACD5BE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C6274-BFFA-E14B-94CB-453DF6958F7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6206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B2427-E0D9-8447-AD44-8DB0F1ACD5BE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C6274-BFFA-E14B-94CB-453DF6958F7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6380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Fotolia_57254857_XS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14" b="5760"/>
          <a:stretch/>
        </p:blipFill>
        <p:spPr>
          <a:xfrm>
            <a:off x="2612151" y="92368"/>
            <a:ext cx="1815313" cy="1993219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4505728" y="185293"/>
            <a:ext cx="2938387" cy="1738937"/>
          </a:xfrm>
          <a:prstGeom prst="rect">
            <a:avLst/>
          </a:prstGeom>
          <a:noFill/>
        </p:spPr>
        <p:txBody>
          <a:bodyPr wrap="square" rtlCol="0"/>
          <a:lstStyle/>
          <a:p>
            <a:pPr>
              <a:spcAft>
                <a:spcPts val="600"/>
              </a:spcAft>
            </a:pPr>
            <a:r>
              <a:rPr lang="fr-FR" sz="1100" dirty="0"/>
              <a:t>NAME: JOHN DOE</a:t>
            </a:r>
          </a:p>
          <a:p>
            <a:pPr>
              <a:spcAft>
                <a:spcPts val="600"/>
              </a:spcAft>
            </a:pPr>
            <a:r>
              <a:rPr lang="fr-FR" sz="1100" dirty="0"/>
              <a:t>JOB: JOB TITLE</a:t>
            </a:r>
          </a:p>
          <a:p>
            <a:pPr>
              <a:spcAft>
                <a:spcPts val="600"/>
              </a:spcAft>
            </a:pPr>
            <a:r>
              <a:rPr lang="fr-FR" sz="1100" dirty="0"/>
              <a:t>MOBILE</a:t>
            </a:r>
            <a:r>
              <a:rPr lang="fr-FR" sz="1100"/>
              <a:t>: 222 333 444</a:t>
            </a:r>
            <a:endParaRPr lang="fr-FR" sz="1100" dirty="0"/>
          </a:p>
          <a:p>
            <a:pPr>
              <a:spcAft>
                <a:spcPts val="600"/>
              </a:spcAft>
            </a:pPr>
            <a:r>
              <a:rPr lang="fr-FR" sz="1100" dirty="0"/>
              <a:t>EMAIL: MAIL@MAIL.COM</a:t>
            </a:r>
          </a:p>
          <a:p>
            <a:pPr>
              <a:spcAft>
                <a:spcPts val="600"/>
              </a:spcAft>
            </a:pPr>
            <a:r>
              <a:rPr lang="fr-FR" sz="1100" dirty="0"/>
              <a:t>WEBSITE  HTTP//WWW.WEBSITE.COM</a:t>
            </a:r>
          </a:p>
          <a:p>
            <a:pPr>
              <a:spcAft>
                <a:spcPts val="600"/>
              </a:spcAft>
            </a:pPr>
            <a:r>
              <a:rPr lang="fr-FR" sz="1100" dirty="0"/>
              <a:t>NATIONALITY : ENGLISH</a:t>
            </a:r>
          </a:p>
          <a:p>
            <a:pPr>
              <a:spcAft>
                <a:spcPts val="600"/>
              </a:spcAft>
            </a:pPr>
            <a:r>
              <a:rPr lang="fr-FR" sz="1100" dirty="0"/>
              <a:t>ADDRESS: </a:t>
            </a:r>
            <a:r>
              <a:rPr lang="en-GB" sz="1100" dirty="0"/>
              <a:t>12 Regent Street Y200 New-York, NY</a:t>
            </a:r>
            <a:endParaRPr lang="fr-FR" sz="1100" dirty="0"/>
          </a:p>
        </p:txBody>
      </p:sp>
      <p:sp>
        <p:nvSpPr>
          <p:cNvPr id="6" name="ZoneTexte 5"/>
          <p:cNvSpPr txBox="1"/>
          <p:nvPr/>
        </p:nvSpPr>
        <p:spPr>
          <a:xfrm>
            <a:off x="117727" y="197309"/>
            <a:ext cx="2463449" cy="769441"/>
          </a:xfrm>
          <a:prstGeom prst="rect">
            <a:avLst/>
          </a:prstGeom>
          <a:noFill/>
        </p:spPr>
        <p:txBody>
          <a:bodyPr wrap="square" rtlCol="0"/>
          <a:lstStyle/>
          <a:p>
            <a:pPr algn="r"/>
            <a:r>
              <a:rPr lang="fr-FR" sz="2000" b="1" dirty="0">
                <a:latin typeface="Arial"/>
                <a:cs typeface="Arial"/>
              </a:rPr>
              <a:t>John</a:t>
            </a:r>
          </a:p>
          <a:p>
            <a:pPr algn="r"/>
            <a:r>
              <a:rPr lang="fr-FR" sz="2400" b="1" dirty="0">
                <a:latin typeface="Arial"/>
                <a:cs typeface="Arial"/>
              </a:rPr>
              <a:t>DOE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190001" y="1069145"/>
            <a:ext cx="2391176" cy="646331"/>
          </a:xfrm>
          <a:prstGeom prst="rect">
            <a:avLst/>
          </a:prstGeom>
          <a:noFill/>
        </p:spPr>
        <p:txBody>
          <a:bodyPr wrap="square" rtlCol="0"/>
          <a:lstStyle/>
          <a:p>
            <a:pPr algn="r"/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PROFESSIONAL TITLE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681430" y="2085587"/>
            <a:ext cx="5885085" cy="646331"/>
          </a:xfrm>
          <a:prstGeom prst="rect">
            <a:avLst/>
          </a:prstGeom>
          <a:noFill/>
        </p:spPr>
        <p:txBody>
          <a:bodyPr wrap="square" rtlCol="0"/>
          <a:lstStyle/>
          <a:p>
            <a:pPr algn="ctr"/>
            <a:r>
              <a:rPr lang="en-GB" sz="1200" dirty="0" err="1">
                <a:solidFill>
                  <a:schemeClr val="bg1">
                    <a:lumMod val="50000"/>
                  </a:schemeClr>
                </a:solidFill>
                <a:cs typeface="Avenir Book"/>
              </a:rPr>
              <a:t>Lorem ipsum dolor sit amet, consectetur adipiscing elit. Quisque pulvinar sit amet turpis ut consequat. Lorem ipsum dolor sit amet, consectetur adipiscing elit. Quisque pulvinar sit amet turpis ut consequat. </a:t>
            </a:r>
            <a:endParaRPr lang="fr-FR" sz="1200" dirty="0"/>
          </a:p>
        </p:txBody>
      </p:sp>
      <p:cxnSp>
        <p:nvCxnSpPr>
          <p:cNvPr id="10" name="Connecteur droit 9"/>
          <p:cNvCxnSpPr/>
          <p:nvPr/>
        </p:nvCxnSpPr>
        <p:spPr>
          <a:xfrm>
            <a:off x="0" y="2731918"/>
            <a:ext cx="7562850" cy="0"/>
          </a:xfrm>
          <a:prstGeom prst="line">
            <a:avLst/>
          </a:prstGeom>
          <a:ln w="3175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9102460"/>
              </p:ext>
            </p:extLst>
          </p:nvPr>
        </p:nvGraphicFramePr>
        <p:xfrm>
          <a:off x="190002" y="2944942"/>
          <a:ext cx="4123888" cy="172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23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dirty="0"/>
                        <a:t>EDUCATION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DEGREE | 20XX – 20XX</a:t>
                      </a:r>
                      <a:endParaRPr lang="fr-FR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dolor sit amet, consectetur adipiscing elit. Quisque pulvinar sit amet turpis ut consequat.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100" dirty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DEGREE </a:t>
                      </a:r>
                      <a:r>
                        <a:rPr lang="en-US" sz="11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20XX – 20XX</a:t>
                      </a:r>
                      <a:endParaRPr lang="fr-FR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dolor sit amet, consectetur adipiscing elit. Quisque pulvinar sit amet turpis ut consequat.</a:t>
                      </a:r>
                      <a:endParaRPr lang="en-GB" sz="1100" dirty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3477520"/>
              </p:ext>
            </p:extLst>
          </p:nvPr>
        </p:nvGraphicFramePr>
        <p:xfrm>
          <a:off x="190001" y="5006935"/>
          <a:ext cx="4123889" cy="3246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238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3131">
                <a:tc>
                  <a:txBody>
                    <a:bodyPr/>
                    <a:lstStyle/>
                    <a:p>
                      <a:pPr algn="l"/>
                      <a:r>
                        <a:rPr lang="fr-FR" dirty="0"/>
                        <a:t>WORK EXPERIENCE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COMPAGNY NAME | JOB TITLE | 20XX – 20XX</a:t>
                      </a:r>
                      <a:endParaRPr lang="fr-FR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dolor sit amet, consectetur adipiscing elit. Quisque pulvinar sit amet turpis ut consequat. </a:t>
                      </a:r>
                      <a:br>
                        <a:rPr lang="fr-FR" sz="11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</a:br>
                      <a:endParaRPr lang="fr-FR" sz="1100" kern="12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COMPAGNY NAME | JOB TITLE | 20XX – 20XX</a:t>
                      </a:r>
                      <a:endParaRPr lang="fr-FR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dolor sit amet, consectetur adipiscing elit. Quisque pulvinar sit amet turpis ut consequat. </a:t>
                      </a:r>
                    </a:p>
                    <a:p>
                      <a:pPr algn="l"/>
                      <a:endParaRPr lang="fr-FR" sz="1100" kern="12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COMPAGNY NAME | JOB TITLE | 20XX – 20XX</a:t>
                      </a:r>
                      <a:endParaRPr lang="fr-FR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Quisque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pulvinar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turpis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ut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consequat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  <a:p>
                      <a:pPr algn="l"/>
                      <a:endParaRPr lang="fr-FR" sz="11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COMPAGNY NAME | JOB TITLE | 20XX – 20XX</a:t>
                      </a:r>
                      <a:endParaRPr lang="fr-FR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Quisque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pulvinar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turpis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ut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consequat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266731" y="8535032"/>
            <a:ext cx="10320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/>
              <a:t>HOOBIES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258116" y="8904364"/>
            <a:ext cx="4055774" cy="938719"/>
          </a:xfrm>
          <a:prstGeom prst="rect">
            <a:avLst/>
          </a:prstGeom>
          <a:noFill/>
        </p:spPr>
        <p:txBody>
          <a:bodyPr wrap="square" rtlCol="0"/>
          <a:lstStyle/>
          <a:p>
            <a:pPr algn="just"/>
            <a:r>
              <a:rPr lang="en-GB" sz="1100" dirty="0" err="1">
                <a:solidFill>
                  <a:schemeClr val="bg1">
                    <a:lumMod val="50000"/>
                  </a:schemeClr>
                </a:solidFill>
                <a:cs typeface="Avenir Book"/>
              </a:rPr>
              <a:t>Lorem ipsum dolor sit amet, consectetur adipiscing elit. Quisque pulvinar sit amet turpis ut consequat. Lorem ipsum dolor sit amet, consectetur adipiscing elit. Quisque pulvinar sit amet turpis ut consequat. </a:t>
            </a:r>
          </a:p>
          <a:p>
            <a:pPr algn="just"/>
            <a:endParaRPr lang="en-GB" sz="1100" dirty="0">
              <a:solidFill>
                <a:schemeClr val="bg1">
                  <a:lumMod val="50000"/>
                </a:schemeClr>
              </a:solidFill>
              <a:cs typeface="Avenir Book"/>
            </a:endParaRPr>
          </a:p>
          <a:p>
            <a:pPr algn="just"/>
            <a:endParaRPr lang="fr-FR" sz="1100" dirty="0">
              <a:solidFill>
                <a:schemeClr val="bg1">
                  <a:lumMod val="50000"/>
                </a:schemeClr>
              </a:solidFill>
              <a:cs typeface="Avenir Book"/>
            </a:endParaRPr>
          </a:p>
        </p:txBody>
      </p:sp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2443051"/>
              </p:ext>
            </p:extLst>
          </p:nvPr>
        </p:nvGraphicFramePr>
        <p:xfrm>
          <a:off x="4378734" y="3367866"/>
          <a:ext cx="3057121" cy="15546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571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MANAGEMENT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PROJECT MANAGEMENT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ACCOUNTING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2154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CHANGE MANAGEMENT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6" name="Tableau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6997926"/>
              </p:ext>
            </p:extLst>
          </p:nvPr>
        </p:nvGraphicFramePr>
        <p:xfrm>
          <a:off x="4439937" y="5050198"/>
          <a:ext cx="2995919" cy="15546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959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DYNAMIC</a:t>
                      </a:r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CREATIVE</a:t>
                      </a:r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AUTONOMOUS</a:t>
                      </a:r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2154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INVOLVED</a:t>
                      </a:r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7" name="Tableau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3330413"/>
              </p:ext>
            </p:extLst>
          </p:nvPr>
        </p:nvGraphicFramePr>
        <p:xfrm>
          <a:off x="4439937" y="6755360"/>
          <a:ext cx="2995919" cy="78167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959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MS WORD</a:t>
                      </a:r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CIEL</a:t>
                      </a:r>
                      <a:r>
                        <a:rPr lang="fr-FR" sz="1100" kern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2.0</a:t>
                      </a:r>
                      <a:endParaRPr lang="fr-FR" sz="11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8" name="Rectangle 117"/>
          <p:cNvSpPr/>
          <p:nvPr/>
        </p:nvSpPr>
        <p:spPr>
          <a:xfrm>
            <a:off x="4378734" y="2944942"/>
            <a:ext cx="11639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/>
              <a:t>EXPERTISE </a:t>
            </a:r>
          </a:p>
        </p:txBody>
      </p:sp>
      <p:sp>
        <p:nvSpPr>
          <p:cNvPr id="119" name="Étoile à 5 branches 118"/>
          <p:cNvSpPr/>
          <p:nvPr/>
        </p:nvSpPr>
        <p:spPr>
          <a:xfrm>
            <a:off x="6318256" y="462769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0" name="Étoile à 5 branches 119"/>
          <p:cNvSpPr/>
          <p:nvPr/>
        </p:nvSpPr>
        <p:spPr>
          <a:xfrm>
            <a:off x="6515106" y="462769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1" name="Étoile à 5 branches 120"/>
          <p:cNvSpPr/>
          <p:nvPr/>
        </p:nvSpPr>
        <p:spPr>
          <a:xfrm>
            <a:off x="6711956" y="462769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Étoile à 5 branches 121"/>
          <p:cNvSpPr/>
          <p:nvPr/>
        </p:nvSpPr>
        <p:spPr>
          <a:xfrm>
            <a:off x="7120271" y="462769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  <p:sp>
        <p:nvSpPr>
          <p:cNvPr id="123" name="Étoile à 5 branches 122"/>
          <p:cNvSpPr/>
          <p:nvPr/>
        </p:nvSpPr>
        <p:spPr>
          <a:xfrm>
            <a:off x="6908806" y="462769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4" name="Étoile à 5 branches 123"/>
          <p:cNvSpPr/>
          <p:nvPr/>
        </p:nvSpPr>
        <p:spPr>
          <a:xfrm>
            <a:off x="6318256" y="424669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5" name="Étoile à 5 branches 124"/>
          <p:cNvSpPr/>
          <p:nvPr/>
        </p:nvSpPr>
        <p:spPr>
          <a:xfrm>
            <a:off x="6515106" y="424669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6" name="Étoile à 5 branches 125"/>
          <p:cNvSpPr/>
          <p:nvPr/>
        </p:nvSpPr>
        <p:spPr>
          <a:xfrm>
            <a:off x="6711956" y="424669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7" name="Étoile à 5 branches 126"/>
          <p:cNvSpPr/>
          <p:nvPr/>
        </p:nvSpPr>
        <p:spPr>
          <a:xfrm>
            <a:off x="7120271" y="4246692"/>
            <a:ext cx="196850" cy="185608"/>
          </a:xfrm>
          <a:prstGeom prst="star5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  <p:sp>
        <p:nvSpPr>
          <p:cNvPr id="128" name="Étoile à 5 branches 127"/>
          <p:cNvSpPr/>
          <p:nvPr/>
        </p:nvSpPr>
        <p:spPr>
          <a:xfrm>
            <a:off x="6908806" y="4246692"/>
            <a:ext cx="196850" cy="185608"/>
          </a:xfrm>
          <a:prstGeom prst="star5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9" name="Étoile à 5 branches 128"/>
          <p:cNvSpPr/>
          <p:nvPr/>
        </p:nvSpPr>
        <p:spPr>
          <a:xfrm>
            <a:off x="6318256" y="385934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0" name="Étoile à 5 branches 129"/>
          <p:cNvSpPr/>
          <p:nvPr/>
        </p:nvSpPr>
        <p:spPr>
          <a:xfrm>
            <a:off x="6515106" y="385934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1" name="Étoile à 5 branches 130"/>
          <p:cNvSpPr/>
          <p:nvPr/>
        </p:nvSpPr>
        <p:spPr>
          <a:xfrm>
            <a:off x="6711956" y="385934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2" name="Étoile à 5 branches 131"/>
          <p:cNvSpPr/>
          <p:nvPr/>
        </p:nvSpPr>
        <p:spPr>
          <a:xfrm>
            <a:off x="7120271" y="3859342"/>
            <a:ext cx="196850" cy="185608"/>
          </a:xfrm>
          <a:prstGeom prst="star5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  <p:sp>
        <p:nvSpPr>
          <p:cNvPr id="133" name="Étoile à 5 branches 132"/>
          <p:cNvSpPr/>
          <p:nvPr/>
        </p:nvSpPr>
        <p:spPr>
          <a:xfrm>
            <a:off x="6908806" y="385934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4" name="Étoile à 5 branches 133"/>
          <p:cNvSpPr/>
          <p:nvPr/>
        </p:nvSpPr>
        <p:spPr>
          <a:xfrm>
            <a:off x="6318256" y="345929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5" name="Étoile à 5 branches 134"/>
          <p:cNvSpPr/>
          <p:nvPr/>
        </p:nvSpPr>
        <p:spPr>
          <a:xfrm>
            <a:off x="6515106" y="345929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6" name="Étoile à 5 branches 135"/>
          <p:cNvSpPr/>
          <p:nvPr/>
        </p:nvSpPr>
        <p:spPr>
          <a:xfrm>
            <a:off x="6711956" y="345929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7" name="Étoile à 5 branches 136"/>
          <p:cNvSpPr/>
          <p:nvPr/>
        </p:nvSpPr>
        <p:spPr>
          <a:xfrm>
            <a:off x="7120271" y="3459292"/>
            <a:ext cx="196850" cy="185608"/>
          </a:xfrm>
          <a:prstGeom prst="star5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  <p:sp>
        <p:nvSpPr>
          <p:cNvPr id="138" name="Étoile à 5 branches 137"/>
          <p:cNvSpPr/>
          <p:nvPr/>
        </p:nvSpPr>
        <p:spPr>
          <a:xfrm>
            <a:off x="6908806" y="3459292"/>
            <a:ext cx="196850" cy="185608"/>
          </a:xfrm>
          <a:prstGeom prst="star5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9" name="Étoile à 5 branches 138"/>
          <p:cNvSpPr/>
          <p:nvPr/>
        </p:nvSpPr>
        <p:spPr>
          <a:xfrm>
            <a:off x="6318256" y="630409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0" name="Étoile à 5 branches 139"/>
          <p:cNvSpPr/>
          <p:nvPr/>
        </p:nvSpPr>
        <p:spPr>
          <a:xfrm>
            <a:off x="6515106" y="630409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1" name="Étoile à 5 branches 140"/>
          <p:cNvSpPr/>
          <p:nvPr/>
        </p:nvSpPr>
        <p:spPr>
          <a:xfrm>
            <a:off x="6711956" y="630409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2" name="Étoile à 5 branches 141"/>
          <p:cNvSpPr/>
          <p:nvPr/>
        </p:nvSpPr>
        <p:spPr>
          <a:xfrm>
            <a:off x="7120271" y="630409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  <p:sp>
        <p:nvSpPr>
          <p:cNvPr id="143" name="Étoile à 5 branches 142"/>
          <p:cNvSpPr/>
          <p:nvPr/>
        </p:nvSpPr>
        <p:spPr>
          <a:xfrm>
            <a:off x="6908806" y="630409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4" name="Étoile à 5 branches 143"/>
          <p:cNvSpPr/>
          <p:nvPr/>
        </p:nvSpPr>
        <p:spPr>
          <a:xfrm>
            <a:off x="6318256" y="592309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5" name="Étoile à 5 branches 144"/>
          <p:cNvSpPr/>
          <p:nvPr/>
        </p:nvSpPr>
        <p:spPr>
          <a:xfrm>
            <a:off x="6515106" y="592309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6" name="Étoile à 5 branches 145"/>
          <p:cNvSpPr/>
          <p:nvPr/>
        </p:nvSpPr>
        <p:spPr>
          <a:xfrm>
            <a:off x="6711956" y="592309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7" name="Étoile à 5 branches 146"/>
          <p:cNvSpPr/>
          <p:nvPr/>
        </p:nvSpPr>
        <p:spPr>
          <a:xfrm>
            <a:off x="7120271" y="5923092"/>
            <a:ext cx="196850" cy="185608"/>
          </a:xfrm>
          <a:prstGeom prst="star5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  <p:sp>
        <p:nvSpPr>
          <p:cNvPr id="148" name="Étoile à 5 branches 147"/>
          <p:cNvSpPr/>
          <p:nvPr/>
        </p:nvSpPr>
        <p:spPr>
          <a:xfrm>
            <a:off x="6908806" y="592309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9" name="Étoile à 5 branches 148"/>
          <p:cNvSpPr/>
          <p:nvPr/>
        </p:nvSpPr>
        <p:spPr>
          <a:xfrm>
            <a:off x="6318256" y="553574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0" name="Étoile à 5 branches 149"/>
          <p:cNvSpPr/>
          <p:nvPr/>
        </p:nvSpPr>
        <p:spPr>
          <a:xfrm>
            <a:off x="6515106" y="553574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1" name="Étoile à 5 branches 150"/>
          <p:cNvSpPr/>
          <p:nvPr/>
        </p:nvSpPr>
        <p:spPr>
          <a:xfrm>
            <a:off x="6711956" y="553574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2" name="Étoile à 5 branches 151"/>
          <p:cNvSpPr/>
          <p:nvPr/>
        </p:nvSpPr>
        <p:spPr>
          <a:xfrm>
            <a:off x="7120271" y="5535742"/>
            <a:ext cx="196850" cy="185608"/>
          </a:xfrm>
          <a:prstGeom prst="star5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  <p:sp>
        <p:nvSpPr>
          <p:cNvPr id="153" name="Étoile à 5 branches 152"/>
          <p:cNvSpPr/>
          <p:nvPr/>
        </p:nvSpPr>
        <p:spPr>
          <a:xfrm>
            <a:off x="6908806" y="5535742"/>
            <a:ext cx="196850" cy="185608"/>
          </a:xfrm>
          <a:prstGeom prst="star5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4" name="Étoile à 5 branches 153"/>
          <p:cNvSpPr/>
          <p:nvPr/>
        </p:nvSpPr>
        <p:spPr>
          <a:xfrm>
            <a:off x="6318256" y="513569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5" name="Étoile à 5 branches 154"/>
          <p:cNvSpPr/>
          <p:nvPr/>
        </p:nvSpPr>
        <p:spPr>
          <a:xfrm>
            <a:off x="6515106" y="513569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6" name="Étoile à 5 branches 155"/>
          <p:cNvSpPr/>
          <p:nvPr/>
        </p:nvSpPr>
        <p:spPr>
          <a:xfrm>
            <a:off x="6711956" y="513569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7" name="Étoile à 5 branches 156"/>
          <p:cNvSpPr/>
          <p:nvPr/>
        </p:nvSpPr>
        <p:spPr>
          <a:xfrm>
            <a:off x="7120271" y="5135692"/>
            <a:ext cx="196850" cy="185608"/>
          </a:xfrm>
          <a:prstGeom prst="star5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  <p:sp>
        <p:nvSpPr>
          <p:cNvPr id="158" name="Étoile à 5 branches 157"/>
          <p:cNvSpPr/>
          <p:nvPr/>
        </p:nvSpPr>
        <p:spPr>
          <a:xfrm>
            <a:off x="6908806" y="513569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9" name="Étoile à 5 branches 158"/>
          <p:cNvSpPr/>
          <p:nvPr/>
        </p:nvSpPr>
        <p:spPr>
          <a:xfrm>
            <a:off x="6318256" y="726294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0" name="Étoile à 5 branches 159"/>
          <p:cNvSpPr/>
          <p:nvPr/>
        </p:nvSpPr>
        <p:spPr>
          <a:xfrm>
            <a:off x="6515106" y="726294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1" name="Étoile à 5 branches 160"/>
          <p:cNvSpPr/>
          <p:nvPr/>
        </p:nvSpPr>
        <p:spPr>
          <a:xfrm>
            <a:off x="6711956" y="726294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2" name="Étoile à 5 branches 161"/>
          <p:cNvSpPr/>
          <p:nvPr/>
        </p:nvSpPr>
        <p:spPr>
          <a:xfrm>
            <a:off x="7120271" y="726294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  <p:sp>
        <p:nvSpPr>
          <p:cNvPr id="163" name="Étoile à 5 branches 162"/>
          <p:cNvSpPr/>
          <p:nvPr/>
        </p:nvSpPr>
        <p:spPr>
          <a:xfrm>
            <a:off x="6908806" y="726294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4" name="Étoile à 5 branches 163"/>
          <p:cNvSpPr/>
          <p:nvPr/>
        </p:nvSpPr>
        <p:spPr>
          <a:xfrm>
            <a:off x="6318256" y="686289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5" name="Étoile à 5 branches 164"/>
          <p:cNvSpPr/>
          <p:nvPr/>
        </p:nvSpPr>
        <p:spPr>
          <a:xfrm>
            <a:off x="6515106" y="686289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6" name="Étoile à 5 branches 165"/>
          <p:cNvSpPr/>
          <p:nvPr/>
        </p:nvSpPr>
        <p:spPr>
          <a:xfrm>
            <a:off x="6711956" y="686289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7" name="Étoile à 5 branches 166"/>
          <p:cNvSpPr/>
          <p:nvPr/>
        </p:nvSpPr>
        <p:spPr>
          <a:xfrm>
            <a:off x="7120271" y="6862892"/>
            <a:ext cx="196850" cy="185608"/>
          </a:xfrm>
          <a:prstGeom prst="star5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  <p:sp>
        <p:nvSpPr>
          <p:cNvPr id="168" name="Étoile à 5 branches 167"/>
          <p:cNvSpPr/>
          <p:nvPr/>
        </p:nvSpPr>
        <p:spPr>
          <a:xfrm>
            <a:off x="6908806" y="6862892"/>
            <a:ext cx="196850" cy="185608"/>
          </a:xfrm>
          <a:prstGeom prst="star5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69" name="Tableau 16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2485620"/>
              </p:ext>
            </p:extLst>
          </p:nvPr>
        </p:nvGraphicFramePr>
        <p:xfrm>
          <a:off x="4439937" y="8391132"/>
          <a:ext cx="2938386" cy="15546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383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GERMAN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ENGLISH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FRENCH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2154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ITALIAN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70" name="Rectangle 169"/>
          <p:cNvSpPr/>
          <p:nvPr/>
        </p:nvSpPr>
        <p:spPr>
          <a:xfrm>
            <a:off x="4439937" y="7968208"/>
            <a:ext cx="1076775" cy="369332"/>
          </a:xfrm>
          <a:prstGeom prst="rect">
            <a:avLst/>
          </a:prstGeom>
        </p:spPr>
        <p:txBody>
          <a:bodyPr wrap="none"/>
          <a:lstStyle/>
          <a:p>
            <a:r>
              <a:rPr lang="fr-FR" dirty="0"/>
              <a:t>LANGUAGES</a:t>
            </a:r>
          </a:p>
        </p:txBody>
      </p:sp>
      <p:sp>
        <p:nvSpPr>
          <p:cNvPr id="171" name="Étoile à 5 branches 170"/>
          <p:cNvSpPr/>
          <p:nvPr/>
        </p:nvSpPr>
        <p:spPr>
          <a:xfrm>
            <a:off x="6379458" y="9650958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2" name="Étoile à 5 branches 171"/>
          <p:cNvSpPr/>
          <p:nvPr/>
        </p:nvSpPr>
        <p:spPr>
          <a:xfrm>
            <a:off x="6576308" y="9650958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3" name="Étoile à 5 branches 172"/>
          <p:cNvSpPr/>
          <p:nvPr/>
        </p:nvSpPr>
        <p:spPr>
          <a:xfrm>
            <a:off x="6773158" y="9650958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4" name="Étoile à 5 branches 173"/>
          <p:cNvSpPr/>
          <p:nvPr/>
        </p:nvSpPr>
        <p:spPr>
          <a:xfrm>
            <a:off x="7181473" y="9650958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  <p:sp>
        <p:nvSpPr>
          <p:cNvPr id="175" name="Étoile à 5 branches 174"/>
          <p:cNvSpPr/>
          <p:nvPr/>
        </p:nvSpPr>
        <p:spPr>
          <a:xfrm>
            <a:off x="6970008" y="9650958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6" name="Étoile à 5 branches 175"/>
          <p:cNvSpPr/>
          <p:nvPr/>
        </p:nvSpPr>
        <p:spPr>
          <a:xfrm>
            <a:off x="6379458" y="9269958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7" name="Étoile à 5 branches 176"/>
          <p:cNvSpPr/>
          <p:nvPr/>
        </p:nvSpPr>
        <p:spPr>
          <a:xfrm>
            <a:off x="6576308" y="9269958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8" name="Étoile à 5 branches 177"/>
          <p:cNvSpPr/>
          <p:nvPr/>
        </p:nvSpPr>
        <p:spPr>
          <a:xfrm>
            <a:off x="6773158" y="9269958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9" name="Étoile à 5 branches 178"/>
          <p:cNvSpPr/>
          <p:nvPr/>
        </p:nvSpPr>
        <p:spPr>
          <a:xfrm>
            <a:off x="7181473" y="9269958"/>
            <a:ext cx="196850" cy="185608"/>
          </a:xfrm>
          <a:prstGeom prst="star5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  <p:sp>
        <p:nvSpPr>
          <p:cNvPr id="180" name="Étoile à 5 branches 179"/>
          <p:cNvSpPr/>
          <p:nvPr/>
        </p:nvSpPr>
        <p:spPr>
          <a:xfrm>
            <a:off x="6970008" y="9269958"/>
            <a:ext cx="196850" cy="185608"/>
          </a:xfrm>
          <a:prstGeom prst="star5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1" name="Étoile à 5 branches 180"/>
          <p:cNvSpPr/>
          <p:nvPr/>
        </p:nvSpPr>
        <p:spPr>
          <a:xfrm>
            <a:off x="6379458" y="8882608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2" name="Étoile à 5 branches 181"/>
          <p:cNvSpPr/>
          <p:nvPr/>
        </p:nvSpPr>
        <p:spPr>
          <a:xfrm>
            <a:off x="6576308" y="8882608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3" name="Étoile à 5 branches 182"/>
          <p:cNvSpPr/>
          <p:nvPr/>
        </p:nvSpPr>
        <p:spPr>
          <a:xfrm>
            <a:off x="6773158" y="8882608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4" name="Étoile à 5 branches 183"/>
          <p:cNvSpPr/>
          <p:nvPr/>
        </p:nvSpPr>
        <p:spPr>
          <a:xfrm>
            <a:off x="7181473" y="8882608"/>
            <a:ext cx="196850" cy="185608"/>
          </a:xfrm>
          <a:prstGeom prst="star5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  <p:sp>
        <p:nvSpPr>
          <p:cNvPr id="185" name="Étoile à 5 branches 184"/>
          <p:cNvSpPr/>
          <p:nvPr/>
        </p:nvSpPr>
        <p:spPr>
          <a:xfrm>
            <a:off x="6970008" y="8882608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6" name="Étoile à 5 branches 185"/>
          <p:cNvSpPr/>
          <p:nvPr/>
        </p:nvSpPr>
        <p:spPr>
          <a:xfrm>
            <a:off x="6379458" y="8482558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7" name="Étoile à 5 branches 186"/>
          <p:cNvSpPr/>
          <p:nvPr/>
        </p:nvSpPr>
        <p:spPr>
          <a:xfrm>
            <a:off x="6576308" y="8482558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8" name="Étoile à 5 branches 187"/>
          <p:cNvSpPr/>
          <p:nvPr/>
        </p:nvSpPr>
        <p:spPr>
          <a:xfrm>
            <a:off x="6773158" y="8482558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9" name="Étoile à 5 branches 188"/>
          <p:cNvSpPr/>
          <p:nvPr/>
        </p:nvSpPr>
        <p:spPr>
          <a:xfrm>
            <a:off x="7181473" y="8482558"/>
            <a:ext cx="196850" cy="185608"/>
          </a:xfrm>
          <a:prstGeom prst="star5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  <p:sp>
        <p:nvSpPr>
          <p:cNvPr id="190" name="Étoile à 5 branches 189"/>
          <p:cNvSpPr/>
          <p:nvPr/>
        </p:nvSpPr>
        <p:spPr>
          <a:xfrm>
            <a:off x="6970008" y="8482558"/>
            <a:ext cx="196850" cy="185608"/>
          </a:xfrm>
          <a:prstGeom prst="star5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630513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295</Words>
  <Application>Microsoft Office PowerPoint</Application>
  <PresentationFormat>Custom</PresentationFormat>
  <Paragraphs>43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Stanislas Larnier</cp:lastModifiedBy>
  <cp:revision>18</cp:revision>
  <dcterms:created xsi:type="dcterms:W3CDTF">2014-11-28T07:50:23Z</dcterms:created>
  <dcterms:modified xsi:type="dcterms:W3CDTF">2020-12-06T19:11:50Z</dcterms:modified>
</cp:coreProperties>
</file>