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3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0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7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4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4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22E4-5DEC-9F4D-89A8-70B16EC491B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5961-E2CC-494F-BB77-284939DA2D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3" b="15543"/>
          <a:stretch/>
        </p:blipFill>
        <p:spPr>
          <a:xfrm>
            <a:off x="3139208" y="299421"/>
            <a:ext cx="1279270" cy="1280258"/>
          </a:xfrm>
          <a:prstGeom prst="ellipse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1704549"/>
            <a:ext cx="408858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/>
          <a:p>
            <a:pPr algn="r"/>
            <a:r>
              <a:rPr lang="fr-FR" sz="2000" b="1" dirty="0">
                <a:latin typeface="Arial"/>
                <a:cs typeface="Arial"/>
              </a:rPr>
              <a:t>John DOE</a:t>
            </a:r>
          </a:p>
          <a:p>
            <a:pPr algn="r"/>
            <a:r>
              <a:rPr lang="fr-FR" sz="2000" b="1" dirty="0">
                <a:latin typeface="Arial"/>
                <a:cs typeface="Arial"/>
              </a:rPr>
              <a:t>JOB TITLE</a:t>
            </a:r>
            <a:br>
              <a:rPr lang="fr-FR" sz="2000" b="1" dirty="0">
                <a:latin typeface="Arial"/>
                <a:cs typeface="Arial"/>
              </a:rPr>
            </a:br>
            <a:endParaRPr lang="fr-FR" sz="2000" b="1" dirty="0"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23888" y="1955440"/>
            <a:ext cx="3438961" cy="830997"/>
          </a:xfrm>
          <a:prstGeom prst="rect">
            <a:avLst/>
          </a:prstGeom>
          <a:noFill/>
          <a:ln w="6350" cmpd="sng">
            <a:solidFill>
              <a:schemeClr val="bg1">
                <a:lumMod val="95000"/>
              </a:schemeClr>
            </a:solidFill>
          </a:ln>
        </p:spPr>
        <p:txBody>
          <a:bodyPr wrap="square" rtlCol="0"/>
          <a:lstStyle/>
          <a:p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4156"/>
              </p:ext>
            </p:extLst>
          </p:nvPr>
        </p:nvGraphicFramePr>
        <p:xfrm>
          <a:off x="4123889" y="2884322"/>
          <a:ext cx="3438961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EDUCATION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8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17948"/>
              </p:ext>
            </p:extLst>
          </p:nvPr>
        </p:nvGraphicFramePr>
        <p:xfrm>
          <a:off x="0" y="2674883"/>
          <a:ext cx="408858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WORK EXPERIENCE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19105"/>
              </p:ext>
            </p:extLst>
          </p:nvPr>
        </p:nvGraphicFramePr>
        <p:xfrm>
          <a:off x="0" y="6309926"/>
          <a:ext cx="4088585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HARD SKILL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Étoile à 5 branches 11"/>
          <p:cNvSpPr/>
          <p:nvPr/>
        </p:nvSpPr>
        <p:spPr>
          <a:xfrm>
            <a:off x="27455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29423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1392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547523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" name="Étoile à 5 branches 15"/>
          <p:cNvSpPr/>
          <p:nvPr/>
        </p:nvSpPr>
        <p:spPr>
          <a:xfrm>
            <a:off x="33360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27455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294235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31392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5 branches 19"/>
          <p:cNvSpPr/>
          <p:nvPr/>
        </p:nvSpPr>
        <p:spPr>
          <a:xfrm>
            <a:off x="3547523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1" name="Étoile à 5 branches 20"/>
          <p:cNvSpPr/>
          <p:nvPr/>
        </p:nvSpPr>
        <p:spPr>
          <a:xfrm>
            <a:off x="3336058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27455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5 branches 22"/>
          <p:cNvSpPr/>
          <p:nvPr/>
        </p:nvSpPr>
        <p:spPr>
          <a:xfrm>
            <a:off x="29423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5 branches 23"/>
          <p:cNvSpPr/>
          <p:nvPr/>
        </p:nvSpPr>
        <p:spPr>
          <a:xfrm>
            <a:off x="31392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5 branches 24"/>
          <p:cNvSpPr/>
          <p:nvPr/>
        </p:nvSpPr>
        <p:spPr>
          <a:xfrm>
            <a:off x="3547523" y="719723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6" name="Étoile à 5 branches 25"/>
          <p:cNvSpPr/>
          <p:nvPr/>
        </p:nvSpPr>
        <p:spPr>
          <a:xfrm>
            <a:off x="33360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27455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294235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31392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5 branches 29"/>
          <p:cNvSpPr/>
          <p:nvPr/>
        </p:nvSpPr>
        <p:spPr>
          <a:xfrm>
            <a:off x="3547523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1" name="Étoile à 5 branches 30"/>
          <p:cNvSpPr/>
          <p:nvPr/>
        </p:nvSpPr>
        <p:spPr>
          <a:xfrm>
            <a:off x="3336058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69242"/>
              </p:ext>
            </p:extLst>
          </p:nvPr>
        </p:nvGraphicFramePr>
        <p:xfrm>
          <a:off x="4124352" y="5491290"/>
          <a:ext cx="3438497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SOFT SKILLS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Étoile à 5 branches 33"/>
          <p:cNvSpPr/>
          <p:nvPr/>
        </p:nvSpPr>
        <p:spPr>
          <a:xfrm>
            <a:off x="60026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Étoile à 5 branches 34"/>
          <p:cNvSpPr/>
          <p:nvPr/>
        </p:nvSpPr>
        <p:spPr>
          <a:xfrm>
            <a:off x="61995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63963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6804686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8" name="Étoile à 5 branches 37"/>
          <p:cNvSpPr/>
          <p:nvPr/>
        </p:nvSpPr>
        <p:spPr>
          <a:xfrm>
            <a:off x="65932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60026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61995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63963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6804686" y="67784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3" name="Étoile à 5 branches 42"/>
          <p:cNvSpPr/>
          <p:nvPr/>
        </p:nvSpPr>
        <p:spPr>
          <a:xfrm>
            <a:off x="65932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60026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619952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 à 5 branches 45"/>
          <p:cNvSpPr/>
          <p:nvPr/>
        </p:nvSpPr>
        <p:spPr>
          <a:xfrm>
            <a:off x="63963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 à 5 branches 46"/>
          <p:cNvSpPr/>
          <p:nvPr/>
        </p:nvSpPr>
        <p:spPr>
          <a:xfrm>
            <a:off x="6804686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8" name="Étoile à 5 branches 47"/>
          <p:cNvSpPr/>
          <p:nvPr/>
        </p:nvSpPr>
        <p:spPr>
          <a:xfrm>
            <a:off x="6593221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toile à 5 branches 48"/>
          <p:cNvSpPr/>
          <p:nvPr/>
        </p:nvSpPr>
        <p:spPr>
          <a:xfrm>
            <a:off x="60026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 à 5 branches 49"/>
          <p:cNvSpPr/>
          <p:nvPr/>
        </p:nvSpPr>
        <p:spPr>
          <a:xfrm>
            <a:off x="61995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Étoile à 5 branches 50"/>
          <p:cNvSpPr/>
          <p:nvPr/>
        </p:nvSpPr>
        <p:spPr>
          <a:xfrm>
            <a:off x="63963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Étoile à 5 branches 51"/>
          <p:cNvSpPr/>
          <p:nvPr/>
        </p:nvSpPr>
        <p:spPr>
          <a:xfrm>
            <a:off x="6804686" y="59910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3" name="Étoile à 5 branches 52"/>
          <p:cNvSpPr/>
          <p:nvPr/>
        </p:nvSpPr>
        <p:spPr>
          <a:xfrm>
            <a:off x="65932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92934"/>
              </p:ext>
            </p:extLst>
          </p:nvPr>
        </p:nvGraphicFramePr>
        <p:xfrm>
          <a:off x="0" y="8472654"/>
          <a:ext cx="4088585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SOFT SKILLS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Étoile à 5 branches 59"/>
          <p:cNvSpPr/>
          <p:nvPr/>
        </p:nvSpPr>
        <p:spPr>
          <a:xfrm>
            <a:off x="28254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30223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toile à 5 branches 61"/>
          <p:cNvSpPr/>
          <p:nvPr/>
        </p:nvSpPr>
        <p:spPr>
          <a:xfrm>
            <a:off x="32191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toile à 5 branches 62"/>
          <p:cNvSpPr/>
          <p:nvPr/>
        </p:nvSpPr>
        <p:spPr>
          <a:xfrm>
            <a:off x="3627478" y="97598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4" name="Étoile à 5 branches 63"/>
          <p:cNvSpPr/>
          <p:nvPr/>
        </p:nvSpPr>
        <p:spPr>
          <a:xfrm>
            <a:off x="34160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28254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toile à 5 branches 65"/>
          <p:cNvSpPr/>
          <p:nvPr/>
        </p:nvSpPr>
        <p:spPr>
          <a:xfrm>
            <a:off x="302231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32191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3627478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9" name="Étoile à 5 branches 68"/>
          <p:cNvSpPr/>
          <p:nvPr/>
        </p:nvSpPr>
        <p:spPr>
          <a:xfrm>
            <a:off x="3416013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toile à 5 branches 69"/>
          <p:cNvSpPr/>
          <p:nvPr/>
        </p:nvSpPr>
        <p:spPr>
          <a:xfrm>
            <a:off x="28254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30223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32191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3627478" y="89724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4" name="Étoile à 5 branches 73"/>
          <p:cNvSpPr/>
          <p:nvPr/>
        </p:nvSpPr>
        <p:spPr>
          <a:xfrm>
            <a:off x="34160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91164"/>
              </p:ext>
            </p:extLst>
          </p:nvPr>
        </p:nvGraphicFramePr>
        <p:xfrm>
          <a:off x="4124352" y="7638240"/>
          <a:ext cx="3423380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CONTACT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MOBILE :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 </a:t>
                      </a:r>
                      <a:r>
                        <a:rPr lang="fr-FR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222 333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EMAIL: MAIL@MAIL.COM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WEBSITE: HTTP//WWW.WEBSITE.COM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ADDRESS: </a:t>
                      </a:r>
                      <a:r>
                        <a:rPr lang="en-GB" sz="1100" dirty="0"/>
                        <a:t>12 Regent Street Y200 New-York, NY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NATIONALITY : ENGLISH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19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14</cp:revision>
  <dcterms:created xsi:type="dcterms:W3CDTF">2014-11-28T11:42:53Z</dcterms:created>
  <dcterms:modified xsi:type="dcterms:W3CDTF">2020-12-06T19:12:00Z</dcterms:modified>
</cp:coreProperties>
</file>