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78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586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36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086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18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71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75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422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63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76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22E4-5DEC-9F4D-89A8-70B16EC491B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95961-E2CC-494F-BB77-284939DA2D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44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D22E4-5DEC-9F4D-89A8-70B16EC491B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95961-E2CC-494F-BB77-284939DA2D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222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Fotolia_57254857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73" b="15543"/>
          <a:stretch/>
        </p:blipFill>
        <p:spPr>
          <a:xfrm>
            <a:off x="3139208" y="299421"/>
            <a:ext cx="1279270" cy="1280258"/>
          </a:xfrm>
          <a:prstGeom prst="ellipse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0" y="1704549"/>
            <a:ext cx="408858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/>
          <a:lstStyle/>
          <a:p>
            <a:pPr algn="r"/>
            <a:r>
              <a:rPr lang="fr-FR" sz="2000" b="1" dirty="0">
                <a:latin typeface="Arial"/>
                <a:cs typeface="Arial"/>
              </a:rPr>
              <a:t>John DOE</a:t>
            </a:r>
          </a:p>
          <a:p>
            <a:pPr algn="r"/>
            <a:r>
              <a:rPr lang="fr-FR" sz="2000" b="1" dirty="0">
                <a:latin typeface="Arial"/>
                <a:cs typeface="Arial"/>
              </a:rPr>
              <a:t>JOB TITLE</a:t>
            </a:r>
            <a:br>
              <a:rPr lang="fr-FR" sz="2000" b="1" dirty="0">
                <a:latin typeface="Arial"/>
                <a:cs typeface="Arial"/>
              </a:rPr>
            </a:br>
            <a:endParaRPr lang="fr-FR" sz="2000" b="1" dirty="0">
              <a:latin typeface="Arial"/>
              <a:cs typeface="Arial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123888" y="1955440"/>
            <a:ext cx="3438961" cy="830997"/>
          </a:xfrm>
          <a:prstGeom prst="rect">
            <a:avLst/>
          </a:prstGeom>
          <a:noFill/>
          <a:ln w="6350" cmpd="sng">
            <a:solidFill>
              <a:schemeClr val="bg1">
                <a:lumMod val="95000"/>
              </a:schemeClr>
            </a:solidFill>
          </a:ln>
        </p:spPr>
        <p:txBody>
          <a:bodyPr wrap="square" rtlCol="0"/>
          <a:lstStyle/>
          <a:p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200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274156"/>
              </p:ext>
            </p:extLst>
          </p:nvPr>
        </p:nvGraphicFramePr>
        <p:xfrm>
          <a:off x="4123889" y="2884322"/>
          <a:ext cx="3438961" cy="2651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38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9253"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EDUCATION</a:t>
                      </a: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184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406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406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717948"/>
              </p:ext>
            </p:extLst>
          </p:nvPr>
        </p:nvGraphicFramePr>
        <p:xfrm>
          <a:off x="0" y="2674883"/>
          <a:ext cx="4088585" cy="3413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8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WORK EXPERIENCE</a:t>
                      </a: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algn="r"/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algn="r"/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algn="r"/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r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719105"/>
              </p:ext>
            </p:extLst>
          </p:nvPr>
        </p:nvGraphicFramePr>
        <p:xfrm>
          <a:off x="0" y="6309926"/>
          <a:ext cx="4088585" cy="1945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8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HARD SKILL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MANAGEMENT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ACCOUNTING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MANAGEMENT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Étoile à 5 branches 11"/>
          <p:cNvSpPr/>
          <p:nvPr/>
        </p:nvSpPr>
        <p:spPr>
          <a:xfrm>
            <a:off x="2745508" y="7965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toile à 5 branches 12"/>
          <p:cNvSpPr/>
          <p:nvPr/>
        </p:nvSpPr>
        <p:spPr>
          <a:xfrm>
            <a:off x="2942358" y="7965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Étoile à 5 branches 13"/>
          <p:cNvSpPr/>
          <p:nvPr/>
        </p:nvSpPr>
        <p:spPr>
          <a:xfrm>
            <a:off x="3139208" y="7965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Étoile à 5 branches 14"/>
          <p:cNvSpPr/>
          <p:nvPr/>
        </p:nvSpPr>
        <p:spPr>
          <a:xfrm>
            <a:off x="3547523" y="7965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6" name="Étoile à 5 branches 15"/>
          <p:cNvSpPr/>
          <p:nvPr/>
        </p:nvSpPr>
        <p:spPr>
          <a:xfrm>
            <a:off x="3336058" y="7965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toile à 5 branches 16"/>
          <p:cNvSpPr/>
          <p:nvPr/>
        </p:nvSpPr>
        <p:spPr>
          <a:xfrm>
            <a:off x="2745508" y="7584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Étoile à 5 branches 17"/>
          <p:cNvSpPr/>
          <p:nvPr/>
        </p:nvSpPr>
        <p:spPr>
          <a:xfrm>
            <a:off x="2942358" y="7584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Étoile à 5 branches 18"/>
          <p:cNvSpPr/>
          <p:nvPr/>
        </p:nvSpPr>
        <p:spPr>
          <a:xfrm>
            <a:off x="3139208" y="75845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Étoile à 5 branches 19"/>
          <p:cNvSpPr/>
          <p:nvPr/>
        </p:nvSpPr>
        <p:spPr>
          <a:xfrm>
            <a:off x="3547523" y="758458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21" name="Étoile à 5 branches 20"/>
          <p:cNvSpPr/>
          <p:nvPr/>
        </p:nvSpPr>
        <p:spPr>
          <a:xfrm>
            <a:off x="3336058" y="758458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Étoile à 5 branches 21"/>
          <p:cNvSpPr/>
          <p:nvPr/>
        </p:nvSpPr>
        <p:spPr>
          <a:xfrm>
            <a:off x="2745508" y="719723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Étoile à 5 branches 22"/>
          <p:cNvSpPr/>
          <p:nvPr/>
        </p:nvSpPr>
        <p:spPr>
          <a:xfrm>
            <a:off x="2942358" y="719723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Étoile à 5 branches 23"/>
          <p:cNvSpPr/>
          <p:nvPr/>
        </p:nvSpPr>
        <p:spPr>
          <a:xfrm>
            <a:off x="3139208" y="719723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Étoile à 5 branches 24"/>
          <p:cNvSpPr/>
          <p:nvPr/>
        </p:nvSpPr>
        <p:spPr>
          <a:xfrm>
            <a:off x="3547523" y="719723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26" name="Étoile à 5 branches 25"/>
          <p:cNvSpPr/>
          <p:nvPr/>
        </p:nvSpPr>
        <p:spPr>
          <a:xfrm>
            <a:off x="3336058" y="719723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Étoile à 5 branches 26"/>
          <p:cNvSpPr/>
          <p:nvPr/>
        </p:nvSpPr>
        <p:spPr>
          <a:xfrm>
            <a:off x="2745508" y="67971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Étoile à 5 branches 27"/>
          <p:cNvSpPr/>
          <p:nvPr/>
        </p:nvSpPr>
        <p:spPr>
          <a:xfrm>
            <a:off x="2942358" y="67971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Étoile à 5 branches 28"/>
          <p:cNvSpPr/>
          <p:nvPr/>
        </p:nvSpPr>
        <p:spPr>
          <a:xfrm>
            <a:off x="3139208" y="679718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Étoile à 5 branches 29"/>
          <p:cNvSpPr/>
          <p:nvPr/>
        </p:nvSpPr>
        <p:spPr>
          <a:xfrm>
            <a:off x="3547523" y="679718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31" name="Étoile à 5 branches 30"/>
          <p:cNvSpPr/>
          <p:nvPr/>
        </p:nvSpPr>
        <p:spPr>
          <a:xfrm>
            <a:off x="3336058" y="679718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3" name="Tableau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069242"/>
              </p:ext>
            </p:extLst>
          </p:nvPr>
        </p:nvGraphicFramePr>
        <p:xfrm>
          <a:off x="4124352" y="5491290"/>
          <a:ext cx="3438497" cy="1945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38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/>
                        <a:t>SOFT SKILLS</a:t>
                      </a:r>
                      <a:endParaRPr lang="fr-FR" sz="1800" dirty="0"/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DYNAMIC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CREATIVE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AUTONOMOUS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INVOLVED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4" name="Étoile à 5 branches 33"/>
          <p:cNvSpPr/>
          <p:nvPr/>
        </p:nvSpPr>
        <p:spPr>
          <a:xfrm>
            <a:off x="6002671" y="7159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Étoile à 5 branches 34"/>
          <p:cNvSpPr/>
          <p:nvPr/>
        </p:nvSpPr>
        <p:spPr>
          <a:xfrm>
            <a:off x="6199521" y="7159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Étoile à 5 branches 35"/>
          <p:cNvSpPr/>
          <p:nvPr/>
        </p:nvSpPr>
        <p:spPr>
          <a:xfrm>
            <a:off x="6396371" y="7159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Étoile à 5 branches 36"/>
          <p:cNvSpPr/>
          <p:nvPr/>
        </p:nvSpPr>
        <p:spPr>
          <a:xfrm>
            <a:off x="6804686" y="7159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38" name="Étoile à 5 branches 37"/>
          <p:cNvSpPr/>
          <p:nvPr/>
        </p:nvSpPr>
        <p:spPr>
          <a:xfrm>
            <a:off x="6593221" y="7159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Étoile à 5 branches 38"/>
          <p:cNvSpPr/>
          <p:nvPr/>
        </p:nvSpPr>
        <p:spPr>
          <a:xfrm>
            <a:off x="6002671" y="6778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Étoile à 5 branches 39"/>
          <p:cNvSpPr/>
          <p:nvPr/>
        </p:nvSpPr>
        <p:spPr>
          <a:xfrm>
            <a:off x="6199521" y="6778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Étoile à 5 branches 40"/>
          <p:cNvSpPr/>
          <p:nvPr/>
        </p:nvSpPr>
        <p:spPr>
          <a:xfrm>
            <a:off x="6396371" y="6778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Étoile à 5 branches 41"/>
          <p:cNvSpPr/>
          <p:nvPr/>
        </p:nvSpPr>
        <p:spPr>
          <a:xfrm>
            <a:off x="6804686" y="6778470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43" name="Étoile à 5 branches 42"/>
          <p:cNvSpPr/>
          <p:nvPr/>
        </p:nvSpPr>
        <p:spPr>
          <a:xfrm>
            <a:off x="6593221" y="67784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Étoile à 5 branches 43"/>
          <p:cNvSpPr/>
          <p:nvPr/>
        </p:nvSpPr>
        <p:spPr>
          <a:xfrm>
            <a:off x="6002671" y="639112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Étoile à 5 branches 44"/>
          <p:cNvSpPr/>
          <p:nvPr/>
        </p:nvSpPr>
        <p:spPr>
          <a:xfrm>
            <a:off x="6199521" y="639112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Étoile à 5 branches 45"/>
          <p:cNvSpPr/>
          <p:nvPr/>
        </p:nvSpPr>
        <p:spPr>
          <a:xfrm>
            <a:off x="6396371" y="639112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Étoile à 5 branches 46"/>
          <p:cNvSpPr/>
          <p:nvPr/>
        </p:nvSpPr>
        <p:spPr>
          <a:xfrm>
            <a:off x="6804686" y="6391120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48" name="Étoile à 5 branches 47"/>
          <p:cNvSpPr/>
          <p:nvPr/>
        </p:nvSpPr>
        <p:spPr>
          <a:xfrm>
            <a:off x="6593221" y="6391120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Étoile à 5 branches 48"/>
          <p:cNvSpPr/>
          <p:nvPr/>
        </p:nvSpPr>
        <p:spPr>
          <a:xfrm>
            <a:off x="6002671" y="59910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Étoile à 5 branches 49"/>
          <p:cNvSpPr/>
          <p:nvPr/>
        </p:nvSpPr>
        <p:spPr>
          <a:xfrm>
            <a:off x="6199521" y="59910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Étoile à 5 branches 50"/>
          <p:cNvSpPr/>
          <p:nvPr/>
        </p:nvSpPr>
        <p:spPr>
          <a:xfrm>
            <a:off x="6396371" y="59910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Étoile à 5 branches 51"/>
          <p:cNvSpPr/>
          <p:nvPr/>
        </p:nvSpPr>
        <p:spPr>
          <a:xfrm>
            <a:off x="6804686" y="5991070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53" name="Étoile à 5 branches 52"/>
          <p:cNvSpPr/>
          <p:nvPr/>
        </p:nvSpPr>
        <p:spPr>
          <a:xfrm>
            <a:off x="6593221" y="5991070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4" name="Tableau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492934"/>
              </p:ext>
            </p:extLst>
          </p:nvPr>
        </p:nvGraphicFramePr>
        <p:xfrm>
          <a:off x="0" y="8472654"/>
          <a:ext cx="4088585" cy="15633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8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/>
                        <a:t>SOFT SKILLS</a:t>
                      </a:r>
                      <a:endParaRPr lang="fr-FR" sz="1800" dirty="0"/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DYNAMIC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CREATIVE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AUTONOMOUS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0" name="Étoile à 5 branches 59"/>
          <p:cNvSpPr/>
          <p:nvPr/>
        </p:nvSpPr>
        <p:spPr>
          <a:xfrm>
            <a:off x="2825463" y="97598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Étoile à 5 branches 60"/>
          <p:cNvSpPr/>
          <p:nvPr/>
        </p:nvSpPr>
        <p:spPr>
          <a:xfrm>
            <a:off x="3022313" y="97598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Étoile à 5 branches 61"/>
          <p:cNvSpPr/>
          <p:nvPr/>
        </p:nvSpPr>
        <p:spPr>
          <a:xfrm>
            <a:off x="3219163" y="97598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Étoile à 5 branches 62"/>
          <p:cNvSpPr/>
          <p:nvPr/>
        </p:nvSpPr>
        <p:spPr>
          <a:xfrm>
            <a:off x="3627478" y="9759834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64" name="Étoile à 5 branches 63"/>
          <p:cNvSpPr/>
          <p:nvPr/>
        </p:nvSpPr>
        <p:spPr>
          <a:xfrm>
            <a:off x="3416013" y="97598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Étoile à 5 branches 64"/>
          <p:cNvSpPr/>
          <p:nvPr/>
        </p:nvSpPr>
        <p:spPr>
          <a:xfrm>
            <a:off x="2825463" y="937248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Étoile à 5 branches 65"/>
          <p:cNvSpPr/>
          <p:nvPr/>
        </p:nvSpPr>
        <p:spPr>
          <a:xfrm>
            <a:off x="3022313" y="937248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Étoile à 5 branches 66"/>
          <p:cNvSpPr/>
          <p:nvPr/>
        </p:nvSpPr>
        <p:spPr>
          <a:xfrm>
            <a:off x="3219163" y="937248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Étoile à 5 branches 67"/>
          <p:cNvSpPr/>
          <p:nvPr/>
        </p:nvSpPr>
        <p:spPr>
          <a:xfrm>
            <a:off x="3627478" y="9372484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69" name="Étoile à 5 branches 68"/>
          <p:cNvSpPr/>
          <p:nvPr/>
        </p:nvSpPr>
        <p:spPr>
          <a:xfrm>
            <a:off x="3416013" y="9372484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Étoile à 5 branches 69"/>
          <p:cNvSpPr/>
          <p:nvPr/>
        </p:nvSpPr>
        <p:spPr>
          <a:xfrm>
            <a:off x="2825463" y="89724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Étoile à 5 branches 70"/>
          <p:cNvSpPr/>
          <p:nvPr/>
        </p:nvSpPr>
        <p:spPr>
          <a:xfrm>
            <a:off x="3022313" y="89724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Étoile à 5 branches 71"/>
          <p:cNvSpPr/>
          <p:nvPr/>
        </p:nvSpPr>
        <p:spPr>
          <a:xfrm>
            <a:off x="3219163" y="89724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Étoile à 5 branches 72"/>
          <p:cNvSpPr/>
          <p:nvPr/>
        </p:nvSpPr>
        <p:spPr>
          <a:xfrm>
            <a:off x="3627478" y="8972434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74" name="Étoile à 5 branches 73"/>
          <p:cNvSpPr/>
          <p:nvPr/>
        </p:nvSpPr>
        <p:spPr>
          <a:xfrm>
            <a:off x="3416013" y="8972434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5" name="Tableau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891164"/>
              </p:ext>
            </p:extLst>
          </p:nvPr>
        </p:nvGraphicFramePr>
        <p:xfrm>
          <a:off x="4124352" y="7638240"/>
          <a:ext cx="3423380" cy="2327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3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CONTACT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MOBILE : 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 </a:t>
                      </a:r>
                      <a:r>
                        <a:rPr lang="fr-FR" sz="1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222 333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EMAIL: MAIL@MAIL.COM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WEBSITE: HTTP//WWW.WEBSITE.COM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ADDRESS: </a:t>
                      </a:r>
                      <a:r>
                        <a:rPr lang="en-GB" sz="1100" dirty="0"/>
                        <a:t>12 Regent Street Y200 New-York, NY</a:t>
                      </a:r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NATIONALITY : ENGLISH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8196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14</cp:revision>
  <dcterms:created xsi:type="dcterms:W3CDTF">2014-11-28T11:42:53Z</dcterms:created>
  <dcterms:modified xsi:type="dcterms:W3CDTF">2020-12-06T19:12:00Z</dcterms:modified>
</cp:coreProperties>
</file>