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62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715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01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29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57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80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80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0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03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18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3EEAB-DAA8-EC43-A575-50A3BED2DA89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0513-41E0-E14F-8464-9EE2598D39D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61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21950" r="11433"/>
          <a:stretch/>
        </p:blipFill>
        <p:spPr>
          <a:xfrm>
            <a:off x="5091103" y="186608"/>
            <a:ext cx="1247711" cy="125012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0787" y="236402"/>
            <a:ext cx="4091706" cy="1200329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sz="3600" dirty="0">
                <a:latin typeface="Avenir Heavy"/>
                <a:cs typeface="Avenir Heavy"/>
              </a:rPr>
              <a:t>JANE</a:t>
            </a:r>
          </a:p>
          <a:p>
            <a:pPr algn="r"/>
            <a:r>
              <a:rPr lang="fr-FR" sz="3600" dirty="0">
                <a:latin typeface="Avenir Black"/>
                <a:cs typeface="Avenir Black"/>
              </a:rPr>
              <a:t>DOE</a:t>
            </a:r>
          </a:p>
        </p:txBody>
      </p:sp>
      <p:cxnSp>
        <p:nvCxnSpPr>
          <p:cNvPr id="7" name="Connecteur droit 6"/>
          <p:cNvCxnSpPr/>
          <p:nvPr/>
        </p:nvCxnSpPr>
        <p:spPr>
          <a:xfrm flipH="1">
            <a:off x="1370253" y="1570712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46357" y="1570712"/>
            <a:ext cx="2765977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PROFESSIONAL TITLE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0787" y="1940044"/>
            <a:ext cx="180862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7F7F7F"/>
                </a:solidFill>
              </a:rPr>
              <a:t>PHONE: </a:t>
            </a:r>
            <a:r>
              <a:rPr lang="fr-FR" sz="1100" dirty="0"/>
              <a:t>111 222 33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385702" y="1940044"/>
            <a:ext cx="16642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</a:rPr>
              <a:t>EMAIL</a:t>
            </a:r>
            <a:r>
              <a:rPr lang="fr-FR" sz="1100" dirty="0"/>
              <a:t>: MAIL@MAIL.COM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707957" y="2209355"/>
            <a:ext cx="286130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>
                <a:solidFill>
                  <a:srgbClr val="7F7F7F"/>
                </a:solidFill>
              </a:rPr>
              <a:t>ADDRESS: </a:t>
            </a:r>
            <a:r>
              <a:rPr lang="en-GB" sz="1100" dirty="0"/>
              <a:t>12 Regent Street Y200 New-York, NY</a:t>
            </a:r>
            <a:endParaRPr lang="fr-FR" sz="11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422719" y="1940044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solidFill>
                  <a:srgbClr val="7F7F7F"/>
                </a:solidFill>
              </a:rPr>
              <a:t>MOBILE</a:t>
            </a:r>
            <a:r>
              <a:rPr lang="fr-FR" sz="1100" dirty="0"/>
              <a:t>: 222 333 444</a:t>
            </a:r>
          </a:p>
        </p:txBody>
      </p:sp>
      <p:cxnSp>
        <p:nvCxnSpPr>
          <p:cNvPr id="16" name="Connecteur droit 15"/>
          <p:cNvCxnSpPr/>
          <p:nvPr/>
        </p:nvCxnSpPr>
        <p:spPr>
          <a:xfrm flipH="1">
            <a:off x="1370253" y="1940044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155964" y="2571456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1557438" y="3319840"/>
            <a:ext cx="3720850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959847" y="2591581"/>
            <a:ext cx="5242369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55964" y="3358994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SKILLS</a:t>
            </a:r>
          </a:p>
        </p:txBody>
      </p:sp>
      <p:cxnSp>
        <p:nvCxnSpPr>
          <p:cNvPr id="24" name="Connecteur droit 23"/>
          <p:cNvCxnSpPr/>
          <p:nvPr/>
        </p:nvCxnSpPr>
        <p:spPr>
          <a:xfrm flipH="1">
            <a:off x="155964" y="3728326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414240"/>
              </p:ext>
            </p:extLst>
          </p:nvPr>
        </p:nvGraphicFramePr>
        <p:xfrm>
          <a:off x="155962" y="3806538"/>
          <a:ext cx="7385737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2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2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5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MS</a:t>
                      </a:r>
                      <a:r>
                        <a:rPr lang="fr-FR" sz="1100" baseline="0" dirty="0"/>
                        <a:t> WORD / POWERPOINT</a:t>
                      </a:r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AUTONOMOUS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80%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PROJECT 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MS EXCEL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CURIOUS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ACCOUNTING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WINDOWS / LINUX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CREATIVE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CHANGE MANAGEMENT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CIEL 2.0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DYNAMIC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95%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PRESS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MIND MAPPING 2.4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dirty="0"/>
                        <a:t>LEADERSHIP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9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70%</a:t>
                      </a:r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 anchor="ctr"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821190" y="429022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821190" y="503303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821190" y="577939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821190" y="651462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821190" y="724985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290766" y="429657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290766" y="503938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290766" y="578574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290766" y="652097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290766" y="725620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652561" y="4290221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652561" y="503303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652561" y="5779397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652561" y="6514624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652561" y="7249850"/>
            <a:ext cx="1671040" cy="178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835104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835104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821190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835103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21191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3290767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3290767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3276853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3290766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3276854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5666474" y="4296571"/>
            <a:ext cx="12743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5666474" y="5033030"/>
            <a:ext cx="1457246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5652560" y="5779397"/>
            <a:ext cx="120446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5666473" y="6504184"/>
            <a:ext cx="1587615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5652561" y="7249850"/>
            <a:ext cx="1426710" cy="17823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0" name="Tableau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499394"/>
              </p:ext>
            </p:extLst>
          </p:nvPr>
        </p:nvGraphicFramePr>
        <p:xfrm>
          <a:off x="106851" y="8132268"/>
          <a:ext cx="7234892" cy="2129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</a:t>
                      </a:r>
                      <a:r>
                        <a:rPr lang="en-US" sz="1200" kern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 | </a:t>
                      </a:r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| 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6262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" name="ZoneTexte 60"/>
          <p:cNvSpPr txBox="1"/>
          <p:nvPr/>
        </p:nvSpPr>
        <p:spPr>
          <a:xfrm>
            <a:off x="155964" y="7635933"/>
            <a:ext cx="1980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WORK EXPERIENCE</a:t>
            </a:r>
          </a:p>
        </p:txBody>
      </p:sp>
      <p:cxnSp>
        <p:nvCxnSpPr>
          <p:cNvPr id="62" name="Connecteur droit 61"/>
          <p:cNvCxnSpPr/>
          <p:nvPr/>
        </p:nvCxnSpPr>
        <p:spPr>
          <a:xfrm flipH="1">
            <a:off x="155964" y="8005265"/>
            <a:ext cx="7185473" cy="0"/>
          </a:xfrm>
          <a:prstGeom prst="line">
            <a:avLst/>
          </a:prstGeom>
          <a:ln w="9525" cmpd="sng"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ZoneTexte 62"/>
          <p:cNvSpPr txBox="1"/>
          <p:nvPr/>
        </p:nvSpPr>
        <p:spPr>
          <a:xfrm>
            <a:off x="5970825" y="7638305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2105247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Black</vt:lpstr>
      <vt:lpstr>Avenir Heavy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21</cp:revision>
  <dcterms:created xsi:type="dcterms:W3CDTF">2014-11-28T12:13:01Z</dcterms:created>
  <dcterms:modified xsi:type="dcterms:W3CDTF">2020-12-06T19:12:44Z</dcterms:modified>
</cp:coreProperties>
</file>