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7A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80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69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04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99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26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1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80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93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34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42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60450-B2A9-3F4B-A8E3-2B32952856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D347-D521-4A4B-8E37-CA25016751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66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7562850" cy="25197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028268" y="0"/>
            <a:ext cx="1419507" cy="1371259"/>
          </a:xfrm>
          <a:prstGeom prst="rect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4226" t="-1" r="13088" b="9830"/>
          <a:stretch/>
        </p:blipFill>
        <p:spPr>
          <a:xfrm>
            <a:off x="3034176" y="694668"/>
            <a:ext cx="1409408" cy="1353181"/>
          </a:xfrm>
          <a:prstGeom prst="diamond">
            <a:avLst/>
          </a:prstGeom>
          <a:ln w="12700" cmpd="sng">
            <a:solidFill>
              <a:srgbClr val="27AAEA"/>
            </a:solidFill>
          </a:ln>
        </p:spPr>
      </p:pic>
      <p:cxnSp>
        <p:nvCxnSpPr>
          <p:cNvPr id="9" name="Connecteur droit 8"/>
          <p:cNvCxnSpPr/>
          <p:nvPr/>
        </p:nvCxnSpPr>
        <p:spPr>
          <a:xfrm>
            <a:off x="3738880" y="2631515"/>
            <a:ext cx="0" cy="7904715"/>
          </a:xfrm>
          <a:prstGeom prst="line">
            <a:avLst/>
          </a:prstGeom>
          <a:ln w="635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Losange 9"/>
          <p:cNvSpPr/>
          <p:nvPr/>
        </p:nvSpPr>
        <p:spPr>
          <a:xfrm>
            <a:off x="3596634" y="2388507"/>
            <a:ext cx="284492" cy="284492"/>
          </a:xfrm>
          <a:prstGeom prst="diamond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Losange 10"/>
          <p:cNvSpPr/>
          <p:nvPr/>
        </p:nvSpPr>
        <p:spPr>
          <a:xfrm>
            <a:off x="3596634" y="10251738"/>
            <a:ext cx="284492" cy="284492"/>
          </a:xfrm>
          <a:prstGeom prst="diamond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395424"/>
              </p:ext>
            </p:extLst>
          </p:nvPr>
        </p:nvGraphicFramePr>
        <p:xfrm>
          <a:off x="22417" y="2801528"/>
          <a:ext cx="3584377" cy="291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4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WORK EXPERIENCE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NAME | JOB TITLE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96813"/>
              </p:ext>
            </p:extLst>
          </p:nvPr>
        </p:nvGraphicFramePr>
        <p:xfrm>
          <a:off x="22417" y="6328815"/>
          <a:ext cx="3584377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4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EDUCATION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949877"/>
              </p:ext>
            </p:extLst>
          </p:nvPr>
        </p:nvGraphicFramePr>
        <p:xfrm>
          <a:off x="3860167" y="2781208"/>
          <a:ext cx="3553392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just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 SKILLS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MINDMAPPING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3" name="Ellipse 92"/>
          <p:cNvSpPr/>
          <p:nvPr/>
        </p:nvSpPr>
        <p:spPr>
          <a:xfrm>
            <a:off x="5800653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53053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02428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256516" y="33319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412966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565366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714741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868829" y="33319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7016516" y="3325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7170604" y="332891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805366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5957766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107141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261229" y="36875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417679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570079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719454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873542" y="36875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7021229" y="36814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7175317" y="368451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5800653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5953053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102428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256516" y="4074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412966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565366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714741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6868829" y="40748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7016516" y="406884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7170604" y="407186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5810079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5962479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6111854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6265942" y="4455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6422392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6574792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6724167" y="445286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6878255" y="44558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025942" y="444984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7180030" y="445286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3" name="Tableau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378199"/>
              </p:ext>
            </p:extLst>
          </p:nvPr>
        </p:nvGraphicFramePr>
        <p:xfrm>
          <a:off x="3860167" y="5336528"/>
          <a:ext cx="3553392" cy="2345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 SKILLS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CURIOUS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SERIOUS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7" name="Ellipse 176"/>
          <p:cNvSpPr/>
          <p:nvPr/>
        </p:nvSpPr>
        <p:spPr>
          <a:xfrm>
            <a:off x="5735392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887792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6037167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6191255" y="59034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6347705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500105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6649480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6803568" y="59034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6951255" y="58973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7105343" y="59004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5740105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5892505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6041880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6195968" y="62590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6352418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Ellipse 191"/>
          <p:cNvSpPr/>
          <p:nvPr/>
        </p:nvSpPr>
        <p:spPr>
          <a:xfrm>
            <a:off x="6504818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6654193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6808281" y="62590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6955968" y="62529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7110056" y="62560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>
            <a:off x="5735392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>
            <a:off x="5887792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6037167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6191255" y="66463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6347705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>
            <a:off x="6500105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/>
          <p:cNvSpPr/>
          <p:nvPr/>
        </p:nvSpPr>
        <p:spPr>
          <a:xfrm>
            <a:off x="6649480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>
            <a:off x="6803568" y="66463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6951255" y="66403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7105343" y="66433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5797989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5950389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6099764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6253852" y="483181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6410302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6562702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>
            <a:off x="6712077" y="482879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>
            <a:off x="6866165" y="483181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>
            <a:off x="7013852" y="482576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7167940" y="482879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5723301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5875701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025076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>
            <a:off x="6179164" y="705153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>
            <a:off x="6335614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>
            <a:off x="6488014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>
            <a:off x="6637389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>
            <a:off x="6791477" y="705153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>
            <a:off x="6939164" y="704548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>
            <a:off x="7093252" y="704851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>
            <a:off x="5718588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/>
          <p:cNvSpPr/>
          <p:nvPr/>
        </p:nvSpPr>
        <p:spPr>
          <a:xfrm>
            <a:off x="5870988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>
            <a:off x="6020363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>
            <a:off x="6174451" y="743888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>
            <a:off x="6330901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>
            <a:off x="6483301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>
            <a:off x="6632676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>
            <a:off x="6786764" y="743888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Ellipse 237"/>
          <p:cNvSpPr/>
          <p:nvPr/>
        </p:nvSpPr>
        <p:spPr>
          <a:xfrm>
            <a:off x="6934451" y="743283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/>
          <p:cNvSpPr/>
          <p:nvPr/>
        </p:nvSpPr>
        <p:spPr>
          <a:xfrm>
            <a:off x="7088539" y="743586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0" name="Tableau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42943"/>
              </p:ext>
            </p:extLst>
          </p:nvPr>
        </p:nvGraphicFramePr>
        <p:xfrm>
          <a:off x="3860167" y="7898978"/>
          <a:ext cx="3553392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LANGUAGES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1" name="Ellipse 240"/>
          <p:cNvSpPr/>
          <p:nvPr/>
        </p:nvSpPr>
        <p:spPr>
          <a:xfrm>
            <a:off x="5735392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/>
          <p:cNvSpPr/>
          <p:nvPr/>
        </p:nvSpPr>
        <p:spPr>
          <a:xfrm>
            <a:off x="5887792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/>
          <p:cNvSpPr/>
          <p:nvPr/>
        </p:nvSpPr>
        <p:spPr>
          <a:xfrm>
            <a:off x="6037167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/>
          <p:cNvSpPr/>
          <p:nvPr/>
        </p:nvSpPr>
        <p:spPr>
          <a:xfrm>
            <a:off x="6191255" y="84658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6347705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6500105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6649480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6803568" y="84658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6951255" y="84598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7105343" y="84628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5740105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5892505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6041880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6195968" y="88214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6352418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6504818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6654193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6808281" y="88214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6955968" y="88154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7110056" y="88184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5735392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887792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6037167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6191255" y="92088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6347705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500105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6649480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6803568" y="92088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6951255" y="92027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7105343" y="92058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1" name="Tableau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884469"/>
              </p:ext>
            </p:extLst>
          </p:nvPr>
        </p:nvGraphicFramePr>
        <p:xfrm>
          <a:off x="121920" y="8071705"/>
          <a:ext cx="3462457" cy="15983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705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HOOBIES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2594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fr-FR" sz="1100" dirty="0"/>
                    </a:p>
                    <a:p>
                      <a:pPr algn="r"/>
                      <a:endParaRPr lang="fr-FR" sz="1100" dirty="0">
                        <a:solidFill>
                          <a:srgbClr val="7F7F7F"/>
                        </a:solidFill>
                        <a:latin typeface="+mn-lt"/>
                        <a:cs typeface="Calibri"/>
                      </a:endParaRPr>
                    </a:p>
                    <a:p>
                      <a:pPr algn="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fr-FR" sz="1100" dirty="0"/>
                    </a:p>
                    <a:p>
                      <a:pPr algn="r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2" name="ZoneTexte 291"/>
          <p:cNvSpPr txBox="1"/>
          <p:nvPr/>
        </p:nvSpPr>
        <p:spPr>
          <a:xfrm>
            <a:off x="259967" y="176257"/>
            <a:ext cx="246344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2000" b="1" dirty="0">
                <a:latin typeface="Arial"/>
                <a:cs typeface="Arial"/>
              </a:rPr>
              <a:t>JANE</a:t>
            </a:r>
          </a:p>
          <a:p>
            <a:pPr algn="r"/>
            <a:r>
              <a:rPr lang="fr-FR" sz="2400" b="1" dirty="0">
                <a:latin typeface="Arial"/>
                <a:cs typeface="Arial"/>
              </a:rPr>
              <a:t>DOE</a:t>
            </a:r>
          </a:p>
        </p:txBody>
      </p:sp>
      <p:sp>
        <p:nvSpPr>
          <p:cNvPr id="293" name="ZoneTexte 292"/>
          <p:cNvSpPr txBox="1"/>
          <p:nvPr/>
        </p:nvSpPr>
        <p:spPr>
          <a:xfrm>
            <a:off x="259967" y="1048093"/>
            <a:ext cx="2391176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PROFESSIONAL TITLE</a:t>
            </a:r>
          </a:p>
        </p:txBody>
      </p:sp>
      <p:sp>
        <p:nvSpPr>
          <p:cNvPr id="294" name="ZoneTexte 293"/>
          <p:cNvSpPr txBox="1"/>
          <p:nvPr/>
        </p:nvSpPr>
        <p:spPr>
          <a:xfrm>
            <a:off x="4637947" y="185293"/>
            <a:ext cx="2938387" cy="1246495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spcAft>
                <a:spcPts val="600"/>
              </a:spcAft>
            </a:pPr>
            <a:r>
              <a:rPr lang="fr-FR" sz="1100" dirty="0"/>
              <a:t>MOBILE</a:t>
            </a:r>
            <a:r>
              <a:rPr lang="fr-FR" sz="1100"/>
              <a:t>: 222 333 444</a:t>
            </a:r>
            <a:endParaRPr lang="fr-FR" sz="1100" dirty="0"/>
          </a:p>
          <a:p>
            <a:pPr>
              <a:spcAft>
                <a:spcPts val="600"/>
              </a:spcAft>
            </a:pPr>
            <a:r>
              <a:rPr lang="fr-FR" sz="1100" dirty="0"/>
              <a:t>EMAIL: MAIL@MAIL.COM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WEBSITE: HTTP//WWW.WEBSITE.COM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NATIONALITY: ENGLISH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ADDRESS: </a:t>
            </a:r>
            <a:r>
              <a:rPr lang="en-GB" sz="1100" dirty="0"/>
              <a:t>12 Regent Street Y200 New-York, NY</a:t>
            </a:r>
            <a:endParaRPr lang="fr-FR" sz="1100" dirty="0"/>
          </a:p>
        </p:txBody>
      </p:sp>
      <p:sp>
        <p:nvSpPr>
          <p:cNvPr id="295" name="ZoneTexte 294"/>
          <p:cNvSpPr txBox="1"/>
          <p:nvPr/>
        </p:nvSpPr>
        <p:spPr>
          <a:xfrm>
            <a:off x="4641059" y="1449788"/>
            <a:ext cx="2801642" cy="93871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213405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19</cp:revision>
  <dcterms:created xsi:type="dcterms:W3CDTF">2014-11-28T13:01:37Z</dcterms:created>
  <dcterms:modified xsi:type="dcterms:W3CDTF">2020-12-06T19:12:58Z</dcterms:modified>
</cp:coreProperties>
</file>