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7A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8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669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0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26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99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26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16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805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93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34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28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60450-B2A9-3F4B-A8E3-2B32952856C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D347-D521-4A4B-8E37-CA25016751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6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7562850" cy="25197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mpd="sng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028268" y="0"/>
            <a:ext cx="1419507" cy="1371259"/>
          </a:xfrm>
          <a:prstGeom prst="rect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226" t="-1" r="13088" b="9830"/>
          <a:stretch/>
        </p:blipFill>
        <p:spPr>
          <a:xfrm>
            <a:off x="3034176" y="694668"/>
            <a:ext cx="1409408" cy="1353181"/>
          </a:xfrm>
          <a:prstGeom prst="diamond">
            <a:avLst/>
          </a:prstGeom>
          <a:ln w="12700" cmpd="sng">
            <a:solidFill>
              <a:srgbClr val="27AAEA"/>
            </a:solidFill>
          </a:ln>
        </p:spPr>
      </p:pic>
      <p:cxnSp>
        <p:nvCxnSpPr>
          <p:cNvPr id="9" name="Connecteur droit 8"/>
          <p:cNvCxnSpPr/>
          <p:nvPr/>
        </p:nvCxnSpPr>
        <p:spPr>
          <a:xfrm>
            <a:off x="3738880" y="2631515"/>
            <a:ext cx="0" cy="7904715"/>
          </a:xfrm>
          <a:prstGeom prst="line">
            <a:avLst/>
          </a:prstGeom>
          <a:ln w="6350" cmpd="sng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Losange 9"/>
          <p:cNvSpPr/>
          <p:nvPr/>
        </p:nvSpPr>
        <p:spPr>
          <a:xfrm>
            <a:off x="3596634" y="2388507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Losange 10"/>
          <p:cNvSpPr/>
          <p:nvPr/>
        </p:nvSpPr>
        <p:spPr>
          <a:xfrm>
            <a:off x="3596634" y="10251738"/>
            <a:ext cx="284492" cy="284492"/>
          </a:xfrm>
          <a:prstGeom prst="diamond">
            <a:avLst/>
          </a:prstGeom>
          <a:solidFill>
            <a:srgbClr val="27A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395424"/>
              </p:ext>
            </p:extLst>
          </p:nvPr>
        </p:nvGraphicFramePr>
        <p:xfrm>
          <a:off x="22417" y="2801528"/>
          <a:ext cx="3584377" cy="291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WORK EXPERIENCE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596813"/>
              </p:ext>
            </p:extLst>
          </p:nvPr>
        </p:nvGraphicFramePr>
        <p:xfrm>
          <a:off x="22417" y="6328815"/>
          <a:ext cx="3584377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84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EDUCATION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Tableau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49877"/>
              </p:ext>
            </p:extLst>
          </p:nvPr>
        </p:nvGraphicFramePr>
        <p:xfrm>
          <a:off x="3860167" y="2781208"/>
          <a:ext cx="3553392" cy="23276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SKILLS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MINDMAPPING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3" name="Ellipse 92"/>
          <p:cNvSpPr/>
          <p:nvPr/>
        </p:nvSpPr>
        <p:spPr>
          <a:xfrm>
            <a:off x="58006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5953053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102428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256516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4129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565366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714741" y="33289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868829" y="33319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7016516" y="332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7170604" y="33289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8053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957766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107141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6261229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64176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570079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719454" y="368451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873542" y="368754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7021229" y="36814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7175317" y="368451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8006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953053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102428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6256516" y="4074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64129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565366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714741" y="4071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868829" y="4074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7016516" y="4068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170604" y="4071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8100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962479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111854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6265942" y="445589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4223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574792" y="445286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724167" y="445286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878255" y="445589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7025942" y="444984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7180030" y="4452866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73" name="Tableau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78199"/>
              </p:ext>
            </p:extLst>
          </p:nvPr>
        </p:nvGraphicFramePr>
        <p:xfrm>
          <a:off x="3860167" y="5336528"/>
          <a:ext cx="3553392" cy="2345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SKILLS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CURIOUS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SERIOUS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7" name="Ellipse 176"/>
          <p:cNvSpPr/>
          <p:nvPr/>
        </p:nvSpPr>
        <p:spPr>
          <a:xfrm>
            <a:off x="57353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5887792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6037167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6191255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63477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6500105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6649480" y="59004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6803568" y="59034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6951255" y="5897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6" name="Ellipse 185"/>
          <p:cNvSpPr/>
          <p:nvPr/>
        </p:nvSpPr>
        <p:spPr>
          <a:xfrm>
            <a:off x="7105343" y="59004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7" name="Ellipse 186"/>
          <p:cNvSpPr/>
          <p:nvPr/>
        </p:nvSpPr>
        <p:spPr>
          <a:xfrm>
            <a:off x="57401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8" name="Ellipse 187"/>
          <p:cNvSpPr/>
          <p:nvPr/>
        </p:nvSpPr>
        <p:spPr>
          <a:xfrm>
            <a:off x="5892505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9" name="Ellipse 188"/>
          <p:cNvSpPr/>
          <p:nvPr/>
        </p:nvSpPr>
        <p:spPr>
          <a:xfrm>
            <a:off x="6041880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0" name="Ellipse 189"/>
          <p:cNvSpPr/>
          <p:nvPr/>
        </p:nvSpPr>
        <p:spPr>
          <a:xfrm>
            <a:off x="6195968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Ellipse 190"/>
          <p:cNvSpPr/>
          <p:nvPr/>
        </p:nvSpPr>
        <p:spPr>
          <a:xfrm>
            <a:off x="63524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2" name="Ellipse 191"/>
          <p:cNvSpPr/>
          <p:nvPr/>
        </p:nvSpPr>
        <p:spPr>
          <a:xfrm>
            <a:off x="6504818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3" name="Ellipse 192"/>
          <p:cNvSpPr/>
          <p:nvPr/>
        </p:nvSpPr>
        <p:spPr>
          <a:xfrm>
            <a:off x="6654193" y="62560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808281" y="62590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955968" y="62529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7110056" y="62560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57353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5887792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037167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6191255" y="66463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63477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6500105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6649480" y="66433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803568" y="66463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951255" y="66403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7105343" y="66433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57979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5950389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6099764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6253852" y="483181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4103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562702" y="482879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712077" y="4828792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866165" y="483181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7013852" y="482576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7167940" y="482879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57233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5875701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6025076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Ellipse 222"/>
          <p:cNvSpPr/>
          <p:nvPr/>
        </p:nvSpPr>
        <p:spPr>
          <a:xfrm>
            <a:off x="6179164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Ellipse 223"/>
          <p:cNvSpPr/>
          <p:nvPr/>
        </p:nvSpPr>
        <p:spPr>
          <a:xfrm>
            <a:off x="63356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Ellipse 224"/>
          <p:cNvSpPr/>
          <p:nvPr/>
        </p:nvSpPr>
        <p:spPr>
          <a:xfrm>
            <a:off x="6488014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Ellipse 225"/>
          <p:cNvSpPr/>
          <p:nvPr/>
        </p:nvSpPr>
        <p:spPr>
          <a:xfrm>
            <a:off x="6637389" y="704851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Ellipse 226"/>
          <p:cNvSpPr/>
          <p:nvPr/>
        </p:nvSpPr>
        <p:spPr>
          <a:xfrm>
            <a:off x="6791477" y="705153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Ellipse 227"/>
          <p:cNvSpPr/>
          <p:nvPr/>
        </p:nvSpPr>
        <p:spPr>
          <a:xfrm>
            <a:off x="6939164" y="70454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Ellipse 228"/>
          <p:cNvSpPr/>
          <p:nvPr/>
        </p:nvSpPr>
        <p:spPr>
          <a:xfrm>
            <a:off x="7093252" y="704851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Ellipse 229"/>
          <p:cNvSpPr/>
          <p:nvPr/>
        </p:nvSpPr>
        <p:spPr>
          <a:xfrm>
            <a:off x="57185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Ellipse 230"/>
          <p:cNvSpPr/>
          <p:nvPr/>
        </p:nvSpPr>
        <p:spPr>
          <a:xfrm>
            <a:off x="5870988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Ellipse 231"/>
          <p:cNvSpPr/>
          <p:nvPr/>
        </p:nvSpPr>
        <p:spPr>
          <a:xfrm>
            <a:off x="6020363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Ellipse 232"/>
          <p:cNvSpPr/>
          <p:nvPr/>
        </p:nvSpPr>
        <p:spPr>
          <a:xfrm>
            <a:off x="6174451" y="7438889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Ellipse 233"/>
          <p:cNvSpPr/>
          <p:nvPr/>
        </p:nvSpPr>
        <p:spPr>
          <a:xfrm>
            <a:off x="63309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Ellipse 234"/>
          <p:cNvSpPr/>
          <p:nvPr/>
        </p:nvSpPr>
        <p:spPr>
          <a:xfrm>
            <a:off x="6483301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Ellipse 235"/>
          <p:cNvSpPr/>
          <p:nvPr/>
        </p:nvSpPr>
        <p:spPr>
          <a:xfrm>
            <a:off x="6632676" y="7435864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Ellipse 236"/>
          <p:cNvSpPr/>
          <p:nvPr/>
        </p:nvSpPr>
        <p:spPr>
          <a:xfrm>
            <a:off x="6786764" y="743888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Ellipse 237"/>
          <p:cNvSpPr/>
          <p:nvPr/>
        </p:nvSpPr>
        <p:spPr>
          <a:xfrm>
            <a:off x="6934451" y="7432839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Ellipse 238"/>
          <p:cNvSpPr/>
          <p:nvPr/>
        </p:nvSpPr>
        <p:spPr>
          <a:xfrm>
            <a:off x="7088539" y="7435864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0" name="Tableau 2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42943"/>
              </p:ext>
            </p:extLst>
          </p:nvPr>
        </p:nvGraphicFramePr>
        <p:xfrm>
          <a:off x="3860167" y="7898978"/>
          <a:ext cx="3553392" cy="1563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8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LANGUAGES</a:t>
                      </a:r>
                    </a:p>
                  </a:txBody>
                  <a:tcPr anchor="ctr"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</a:p>
                  </a:txBody>
                  <a:tcPr anchor="ctr"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1" name="Ellipse 240"/>
          <p:cNvSpPr/>
          <p:nvPr/>
        </p:nvSpPr>
        <p:spPr>
          <a:xfrm>
            <a:off x="57353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Ellipse 241"/>
          <p:cNvSpPr/>
          <p:nvPr/>
        </p:nvSpPr>
        <p:spPr>
          <a:xfrm>
            <a:off x="5887792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Ellipse 242"/>
          <p:cNvSpPr/>
          <p:nvPr/>
        </p:nvSpPr>
        <p:spPr>
          <a:xfrm>
            <a:off x="6037167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Ellipse 243"/>
          <p:cNvSpPr/>
          <p:nvPr/>
        </p:nvSpPr>
        <p:spPr>
          <a:xfrm>
            <a:off x="6191255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Ellipse 244"/>
          <p:cNvSpPr/>
          <p:nvPr/>
        </p:nvSpPr>
        <p:spPr>
          <a:xfrm>
            <a:off x="63477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Ellipse 245"/>
          <p:cNvSpPr/>
          <p:nvPr/>
        </p:nvSpPr>
        <p:spPr>
          <a:xfrm>
            <a:off x="6500105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Ellipse 246"/>
          <p:cNvSpPr/>
          <p:nvPr/>
        </p:nvSpPr>
        <p:spPr>
          <a:xfrm>
            <a:off x="6649480" y="84628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Ellipse 247"/>
          <p:cNvSpPr/>
          <p:nvPr/>
        </p:nvSpPr>
        <p:spPr>
          <a:xfrm>
            <a:off x="6803568" y="84658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Ellipse 248"/>
          <p:cNvSpPr/>
          <p:nvPr/>
        </p:nvSpPr>
        <p:spPr>
          <a:xfrm>
            <a:off x="6951255" y="8459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Ellipse 249"/>
          <p:cNvSpPr/>
          <p:nvPr/>
        </p:nvSpPr>
        <p:spPr>
          <a:xfrm>
            <a:off x="7105343" y="84628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Ellipse 250"/>
          <p:cNvSpPr/>
          <p:nvPr/>
        </p:nvSpPr>
        <p:spPr>
          <a:xfrm>
            <a:off x="57401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Ellipse 251"/>
          <p:cNvSpPr/>
          <p:nvPr/>
        </p:nvSpPr>
        <p:spPr>
          <a:xfrm>
            <a:off x="5892505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Ellipse 252"/>
          <p:cNvSpPr/>
          <p:nvPr/>
        </p:nvSpPr>
        <p:spPr>
          <a:xfrm>
            <a:off x="6041880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Ellipse 253"/>
          <p:cNvSpPr/>
          <p:nvPr/>
        </p:nvSpPr>
        <p:spPr>
          <a:xfrm>
            <a:off x="6195968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Ellipse 254"/>
          <p:cNvSpPr/>
          <p:nvPr/>
        </p:nvSpPr>
        <p:spPr>
          <a:xfrm>
            <a:off x="63524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Ellipse 255"/>
          <p:cNvSpPr/>
          <p:nvPr/>
        </p:nvSpPr>
        <p:spPr>
          <a:xfrm>
            <a:off x="6504818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Ellipse 256"/>
          <p:cNvSpPr/>
          <p:nvPr/>
        </p:nvSpPr>
        <p:spPr>
          <a:xfrm>
            <a:off x="6654193" y="881846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Ellipse 257"/>
          <p:cNvSpPr/>
          <p:nvPr/>
        </p:nvSpPr>
        <p:spPr>
          <a:xfrm>
            <a:off x="6808281" y="882149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Ellipse 258"/>
          <p:cNvSpPr/>
          <p:nvPr/>
        </p:nvSpPr>
        <p:spPr>
          <a:xfrm>
            <a:off x="6955968" y="88154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Ellipse 259"/>
          <p:cNvSpPr/>
          <p:nvPr/>
        </p:nvSpPr>
        <p:spPr>
          <a:xfrm>
            <a:off x="7110056" y="88184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Ellipse 260"/>
          <p:cNvSpPr/>
          <p:nvPr/>
        </p:nvSpPr>
        <p:spPr>
          <a:xfrm>
            <a:off x="57353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Ellipse 261"/>
          <p:cNvSpPr/>
          <p:nvPr/>
        </p:nvSpPr>
        <p:spPr>
          <a:xfrm>
            <a:off x="5887792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Ellipse 262"/>
          <p:cNvSpPr/>
          <p:nvPr/>
        </p:nvSpPr>
        <p:spPr>
          <a:xfrm>
            <a:off x="6037167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Ellipse 263"/>
          <p:cNvSpPr/>
          <p:nvPr/>
        </p:nvSpPr>
        <p:spPr>
          <a:xfrm>
            <a:off x="6191255" y="9208840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Ellipse 264"/>
          <p:cNvSpPr/>
          <p:nvPr/>
        </p:nvSpPr>
        <p:spPr>
          <a:xfrm>
            <a:off x="63477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Ellipse 265"/>
          <p:cNvSpPr/>
          <p:nvPr/>
        </p:nvSpPr>
        <p:spPr>
          <a:xfrm>
            <a:off x="6500105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Ellipse 266"/>
          <p:cNvSpPr/>
          <p:nvPr/>
        </p:nvSpPr>
        <p:spPr>
          <a:xfrm>
            <a:off x="6649480" y="9205815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Ellipse 267"/>
          <p:cNvSpPr/>
          <p:nvPr/>
        </p:nvSpPr>
        <p:spPr>
          <a:xfrm>
            <a:off x="6803568" y="92088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Ellipse 268"/>
          <p:cNvSpPr/>
          <p:nvPr/>
        </p:nvSpPr>
        <p:spPr>
          <a:xfrm>
            <a:off x="6951255" y="92027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Ellipse 269"/>
          <p:cNvSpPr/>
          <p:nvPr/>
        </p:nvSpPr>
        <p:spPr>
          <a:xfrm>
            <a:off x="7105343" y="92058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91" name="Tableau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884469"/>
              </p:ext>
            </p:extLst>
          </p:nvPr>
        </p:nvGraphicFramePr>
        <p:xfrm>
          <a:off x="121920" y="8071705"/>
          <a:ext cx="3462457" cy="1598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2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705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HOOBIES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2594">
                <a:tc>
                  <a:txBody>
                    <a:bodyPr/>
                    <a:lstStyle/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  <a:latin typeface="+mn-lt"/>
                        <a:cs typeface="Calibri"/>
                      </a:endParaRPr>
                    </a:p>
                    <a:p>
                      <a:pPr algn="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fr-FR" sz="1100" dirty="0"/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8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2" name="ZoneTexte 291"/>
          <p:cNvSpPr txBox="1"/>
          <p:nvPr/>
        </p:nvSpPr>
        <p:spPr>
          <a:xfrm>
            <a:off x="259967" y="176257"/>
            <a:ext cx="2463449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2000" b="1" dirty="0">
                <a:latin typeface="Arial"/>
                <a:cs typeface="Arial"/>
              </a:rPr>
              <a:t>JANE</a:t>
            </a:r>
          </a:p>
          <a:p>
            <a:pPr algn="r"/>
            <a:r>
              <a:rPr lang="fr-FR" sz="2400" b="1" dirty="0">
                <a:latin typeface="Arial"/>
                <a:cs typeface="Arial"/>
              </a:rPr>
              <a:t>DOE</a:t>
            </a:r>
          </a:p>
        </p:txBody>
      </p:sp>
      <p:sp>
        <p:nvSpPr>
          <p:cNvPr id="293" name="ZoneTexte 292"/>
          <p:cNvSpPr txBox="1"/>
          <p:nvPr/>
        </p:nvSpPr>
        <p:spPr>
          <a:xfrm>
            <a:off x="259967" y="1048093"/>
            <a:ext cx="2391176" cy="64633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sp>
        <p:nvSpPr>
          <p:cNvPr id="294" name="ZoneTexte 293"/>
          <p:cNvSpPr txBox="1"/>
          <p:nvPr/>
        </p:nvSpPr>
        <p:spPr>
          <a:xfrm>
            <a:off x="4637947" y="185293"/>
            <a:ext cx="2938387" cy="1246495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spcAft>
                <a:spcPts val="600"/>
              </a:spcAft>
            </a:pPr>
            <a:r>
              <a:rPr lang="fr-FR" sz="1100" dirty="0"/>
              <a:t>MOBILE</a:t>
            </a:r>
            <a:r>
              <a:rPr lang="fr-FR" sz="1100"/>
              <a:t>: 222 333 444</a:t>
            </a:r>
            <a:endParaRPr lang="fr-FR" sz="1100" dirty="0"/>
          </a:p>
          <a:p>
            <a:pPr>
              <a:spcAft>
                <a:spcPts val="600"/>
              </a:spcAft>
            </a:pPr>
            <a:r>
              <a:rPr lang="fr-FR" sz="1100" dirty="0"/>
              <a:t>EMAIL: MAIL@MAIL.COM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WEBSITE: HTTP//WWW.WEBSITE.COM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NATIONALITY: ENGLISH</a:t>
            </a:r>
          </a:p>
          <a:p>
            <a:pPr>
              <a:spcAft>
                <a:spcPts val="600"/>
              </a:spcAft>
            </a:pPr>
            <a:r>
              <a:rPr lang="fr-FR" sz="1100" dirty="0"/>
              <a:t>ADDRESS: </a:t>
            </a:r>
            <a:r>
              <a:rPr lang="en-GB" sz="1100" dirty="0"/>
              <a:t>12 Regent Street Y200 New-York, NY</a:t>
            </a:r>
            <a:endParaRPr lang="fr-FR" sz="1100" dirty="0"/>
          </a:p>
        </p:txBody>
      </p:sp>
      <p:sp>
        <p:nvSpPr>
          <p:cNvPr id="295" name="ZoneTexte 294"/>
          <p:cNvSpPr txBox="1"/>
          <p:nvPr/>
        </p:nvSpPr>
        <p:spPr>
          <a:xfrm>
            <a:off x="4641059" y="1449788"/>
            <a:ext cx="2801642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213405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19</cp:revision>
  <dcterms:created xsi:type="dcterms:W3CDTF">2014-11-28T13:01:37Z</dcterms:created>
  <dcterms:modified xsi:type="dcterms:W3CDTF">2020-12-06T19:12:58Z</dcterms:modified>
</cp:coreProperties>
</file>