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AFAFA"/>
    <a:srgbClr val="FCFCFC"/>
    <a:srgbClr val="FBFFF8"/>
    <a:srgbClr val="F0FFDA"/>
    <a:srgbClr val="EAF9D4"/>
    <a:srgbClr val="E5F4D0"/>
    <a:srgbClr val="BDD79B"/>
    <a:srgbClr val="D3E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1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09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0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4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15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30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78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17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56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0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2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3B56-B742-144F-9862-3664F4E499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AA91-78C7-CE4C-934C-0E6DF875C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2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7562851" cy="1502076"/>
          </a:xfrm>
          <a:prstGeom prst="rect">
            <a:avLst/>
          </a:prstGeom>
          <a:solidFill>
            <a:srgbClr val="D3E2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0199914"/>
            <a:ext cx="7562851" cy="234331"/>
          </a:xfrm>
          <a:prstGeom prst="rect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59832" y="5979657"/>
            <a:ext cx="638377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0" dirty="0">
                <a:solidFill>
                  <a:srgbClr val="FAFAFA"/>
                </a:solidFill>
                <a:latin typeface="Times New Roman"/>
                <a:cs typeface="Times New Roman"/>
              </a:rPr>
              <a:t>VM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02783" y="177518"/>
            <a:ext cx="3674604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>
                <a:latin typeface="Times New Roman"/>
                <a:cs typeface="Times New Roman"/>
              </a:rPr>
              <a:t>JOHN DOE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04320" y="801125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29638"/>
              </p:ext>
            </p:extLst>
          </p:nvPr>
        </p:nvGraphicFramePr>
        <p:xfrm>
          <a:off x="4069246" y="1803092"/>
          <a:ext cx="3400780" cy="189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Times New Roman"/>
                          <a:cs typeface="Times New Roman"/>
                        </a:rPr>
                        <a:t>EDUCATION</a:t>
                      </a:r>
                    </a:p>
                  </a:txBody>
                  <a:tcPr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DEGREE 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DEGREE 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35498"/>
              </p:ext>
            </p:extLst>
          </p:nvPr>
        </p:nvGraphicFramePr>
        <p:xfrm>
          <a:off x="67733" y="1806969"/>
          <a:ext cx="3937000" cy="3916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latin typeface="Times New Roman"/>
                          <a:cs typeface="Times New Roman"/>
                        </a:rPr>
                        <a:t>EXPERIENCE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79749"/>
              </p:ext>
            </p:extLst>
          </p:nvPr>
        </p:nvGraphicFramePr>
        <p:xfrm>
          <a:off x="4069246" y="4080751"/>
          <a:ext cx="3400780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HARD SKILLS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MINDMAPPING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2" name="Tableau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246599"/>
              </p:ext>
            </p:extLst>
          </p:nvPr>
        </p:nvGraphicFramePr>
        <p:xfrm>
          <a:off x="4004733" y="6636071"/>
          <a:ext cx="3465293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SOFT SKILLS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CURIOUS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CREATIVE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SERIOUS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AUTONOMOUS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FLEXIBLE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0" name="Larme 119"/>
          <p:cNvSpPr/>
          <p:nvPr/>
        </p:nvSpPr>
        <p:spPr>
          <a:xfrm>
            <a:off x="6316869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6503874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6698609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6902755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7097490" y="5772542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6316869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503874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6698609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6902755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7097490" y="6145065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6316869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6503874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6698609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6902755" y="539156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7097490" y="539156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6316869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6503874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6698609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6902755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7097490" y="498518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6316869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6503874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6698609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6902755" y="4604208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7097490" y="4604208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6316869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6503874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Larme 146"/>
          <p:cNvSpPr/>
          <p:nvPr/>
        </p:nvSpPr>
        <p:spPr>
          <a:xfrm>
            <a:off x="6698609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Larme 147"/>
          <p:cNvSpPr/>
          <p:nvPr/>
        </p:nvSpPr>
        <p:spPr>
          <a:xfrm>
            <a:off x="6902755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Larme 148"/>
          <p:cNvSpPr/>
          <p:nvPr/>
        </p:nvSpPr>
        <p:spPr>
          <a:xfrm>
            <a:off x="7097490" y="835475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Larme 149"/>
          <p:cNvSpPr/>
          <p:nvPr/>
        </p:nvSpPr>
        <p:spPr>
          <a:xfrm>
            <a:off x="6316869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Larme 150"/>
          <p:cNvSpPr/>
          <p:nvPr/>
        </p:nvSpPr>
        <p:spPr>
          <a:xfrm>
            <a:off x="6503874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Larme 151"/>
          <p:cNvSpPr/>
          <p:nvPr/>
        </p:nvSpPr>
        <p:spPr>
          <a:xfrm>
            <a:off x="6698609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Larme 152"/>
          <p:cNvSpPr/>
          <p:nvPr/>
        </p:nvSpPr>
        <p:spPr>
          <a:xfrm>
            <a:off x="6902755" y="872727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Larme 153"/>
          <p:cNvSpPr/>
          <p:nvPr/>
        </p:nvSpPr>
        <p:spPr>
          <a:xfrm>
            <a:off x="7097490" y="872727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Larme 154"/>
          <p:cNvSpPr/>
          <p:nvPr/>
        </p:nvSpPr>
        <p:spPr>
          <a:xfrm>
            <a:off x="6316869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6503874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6698609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6902755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7097490" y="797378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6316869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6503874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6698609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Larme 162"/>
          <p:cNvSpPr/>
          <p:nvPr/>
        </p:nvSpPr>
        <p:spPr>
          <a:xfrm>
            <a:off x="6902755" y="756740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Larme 163"/>
          <p:cNvSpPr/>
          <p:nvPr/>
        </p:nvSpPr>
        <p:spPr>
          <a:xfrm>
            <a:off x="7097490" y="756740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6316869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Larme 165"/>
          <p:cNvSpPr/>
          <p:nvPr/>
        </p:nvSpPr>
        <p:spPr>
          <a:xfrm>
            <a:off x="6503874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6698609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6902755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7097490" y="718642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0" name="Image 169"/>
          <p:cNvPicPr>
            <a:picLocks noChangeAspect="1"/>
          </p:cNvPicPr>
          <p:nvPr/>
        </p:nvPicPr>
        <p:blipFill rotWithShape="1">
          <a:blip r:embed="rId2"/>
          <a:srcRect l="15173" r="29009" b="26976"/>
          <a:stretch/>
        </p:blipFill>
        <p:spPr>
          <a:xfrm>
            <a:off x="2868879" y="9239698"/>
            <a:ext cx="1649652" cy="1440474"/>
          </a:xfrm>
          <a:prstGeom prst="rect">
            <a:avLst/>
          </a:prstGeom>
          <a:ln w="12700" cmpd="sng">
            <a:solidFill>
              <a:srgbClr val="BDD79B"/>
            </a:solidFill>
          </a:ln>
        </p:spPr>
      </p:pic>
      <p:graphicFrame>
        <p:nvGraphicFramePr>
          <p:cNvPr id="171" name="Tableau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389"/>
              </p:ext>
            </p:extLst>
          </p:nvPr>
        </p:nvGraphicFramePr>
        <p:xfrm>
          <a:off x="194733" y="6033660"/>
          <a:ext cx="3710827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0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LANGUAGES</a:t>
                      </a:r>
                      <a:endParaRPr lang="fr-FR" sz="18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ENGLISH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GERMAN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2" name="Larme 181"/>
          <p:cNvSpPr/>
          <p:nvPr/>
        </p:nvSpPr>
        <p:spPr>
          <a:xfrm>
            <a:off x="2752403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Larme 182"/>
          <p:cNvSpPr/>
          <p:nvPr/>
        </p:nvSpPr>
        <p:spPr>
          <a:xfrm>
            <a:off x="2939408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Larme 183"/>
          <p:cNvSpPr/>
          <p:nvPr/>
        </p:nvSpPr>
        <p:spPr>
          <a:xfrm>
            <a:off x="3134143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3338289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3533024" y="737137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2752403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Larme 187"/>
          <p:cNvSpPr/>
          <p:nvPr/>
        </p:nvSpPr>
        <p:spPr>
          <a:xfrm>
            <a:off x="2939408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Larme 188"/>
          <p:cNvSpPr/>
          <p:nvPr/>
        </p:nvSpPr>
        <p:spPr>
          <a:xfrm>
            <a:off x="3134143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Larme 189"/>
          <p:cNvSpPr/>
          <p:nvPr/>
        </p:nvSpPr>
        <p:spPr>
          <a:xfrm>
            <a:off x="3338289" y="696499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Larme 190"/>
          <p:cNvSpPr/>
          <p:nvPr/>
        </p:nvSpPr>
        <p:spPr>
          <a:xfrm>
            <a:off x="3533024" y="696499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Larme 191"/>
          <p:cNvSpPr/>
          <p:nvPr/>
        </p:nvSpPr>
        <p:spPr>
          <a:xfrm>
            <a:off x="2752403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Larme 192"/>
          <p:cNvSpPr/>
          <p:nvPr/>
        </p:nvSpPr>
        <p:spPr>
          <a:xfrm>
            <a:off x="2939408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Larme 193"/>
          <p:cNvSpPr/>
          <p:nvPr/>
        </p:nvSpPr>
        <p:spPr>
          <a:xfrm>
            <a:off x="3134143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Larme 194"/>
          <p:cNvSpPr/>
          <p:nvPr/>
        </p:nvSpPr>
        <p:spPr>
          <a:xfrm>
            <a:off x="3338289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Larme 195"/>
          <p:cNvSpPr/>
          <p:nvPr/>
        </p:nvSpPr>
        <p:spPr>
          <a:xfrm>
            <a:off x="3533024" y="6584010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ZoneTexte 196"/>
          <p:cNvSpPr txBox="1"/>
          <p:nvPr/>
        </p:nvSpPr>
        <p:spPr>
          <a:xfrm>
            <a:off x="-1" y="9378133"/>
            <a:ext cx="2868879" cy="70788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MOBILE</a:t>
            </a:r>
            <a:r>
              <a:rPr lang="fr-FR" sz="1000">
                <a:latin typeface="Times New Roman"/>
                <a:cs typeface="Times New Roman"/>
              </a:rPr>
              <a:t>: 222 333 444</a:t>
            </a:r>
            <a:endParaRPr lang="fr-FR" sz="1000" dirty="0">
              <a:latin typeface="Times New Roman"/>
              <a:cs typeface="Times New Roman"/>
            </a:endParaRPr>
          </a:p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EMAIL: MAIL@MAIL.COM</a:t>
            </a:r>
          </a:p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WEBSITE: HTTP//WWW.WEBSITE.COM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4518531" y="9378133"/>
            <a:ext cx="3044319" cy="707886"/>
          </a:xfrm>
          <a:prstGeom prst="rect">
            <a:avLst/>
          </a:prstGeom>
        </p:spPr>
        <p:txBody>
          <a:bodyPr wrap="square"/>
          <a:lstStyle/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PHONE : 111 222 33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NATIONALITY : ENGLISH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ADDRESS: </a:t>
            </a:r>
            <a:r>
              <a:rPr lang="en-GB" sz="1000">
                <a:latin typeface="Times New Roman"/>
                <a:cs typeface="Times New Roman"/>
              </a:rPr>
              <a:t>12 Regent Street Y200 New-York, NY</a:t>
            </a:r>
            <a:endParaRPr lang="fr-FR" sz="1000" dirty="0">
              <a:latin typeface="Times New Roman"/>
              <a:cs typeface="Times New Roman"/>
            </a:endParaRPr>
          </a:p>
        </p:txBody>
      </p:sp>
      <p:sp>
        <p:nvSpPr>
          <p:cNvPr id="199" name="ZoneTexte 198"/>
          <p:cNvSpPr txBox="1"/>
          <p:nvPr/>
        </p:nvSpPr>
        <p:spPr>
          <a:xfrm>
            <a:off x="287953" y="7768245"/>
            <a:ext cx="3329738" cy="132343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dirty="0">
                <a:solidFill>
                  <a:srgbClr val="262626"/>
                </a:solidFill>
                <a:latin typeface="Times New Roman"/>
                <a:cs typeface="Times New Roman"/>
              </a:rPr>
              <a:t>“</a:t>
            </a:r>
          </a:p>
          <a:p>
            <a:pPr algn="ctr"/>
            <a:r>
              <a:rPr lang="en-GB" sz="1100" dirty="0" err="1">
                <a:solidFill>
                  <a:srgbClr val="262626"/>
                </a:solidFill>
                <a:latin typeface="Times New Roman"/>
                <a:cs typeface="Times New Roman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  <a:p>
            <a:pPr algn="r"/>
            <a:r>
              <a:rPr lang="en-GB" dirty="0">
                <a:solidFill>
                  <a:srgbClr val="262626"/>
                </a:solidFill>
                <a:latin typeface="Times New Roman"/>
                <a:cs typeface="Times New Roman"/>
              </a:rPr>
              <a:t>”</a:t>
            </a:r>
            <a:endParaRPr lang="fr-FR" dirty="0">
              <a:solidFill>
                <a:srgbClr val="262626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0218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24</cp:revision>
  <dcterms:created xsi:type="dcterms:W3CDTF">2014-11-28T13:45:29Z</dcterms:created>
  <dcterms:modified xsi:type="dcterms:W3CDTF">2020-12-06T19:13:24Z</dcterms:modified>
</cp:coreProperties>
</file>