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28E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92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6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96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41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1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85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62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7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7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23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2B9C-ACC9-D342-8452-7860E1AD16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BAEA-C182-2145-BBE6-1FEBB2D74E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6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010" y="387028"/>
            <a:ext cx="7027614" cy="689395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581052"/>
              </p:ext>
            </p:extLst>
          </p:nvPr>
        </p:nvGraphicFramePr>
        <p:xfrm>
          <a:off x="4081342" y="2055838"/>
          <a:ext cx="3400780" cy="302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Calibri"/>
                          <a:cs typeface="Calibri"/>
                        </a:rPr>
                        <a:t>EDUCATION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</a:t>
                      </a:r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67467"/>
              </p:ext>
            </p:extLst>
          </p:nvPr>
        </p:nvGraphicFramePr>
        <p:xfrm>
          <a:off x="108860" y="2055838"/>
          <a:ext cx="3750723" cy="488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4" name="Connecteur droit 33"/>
          <p:cNvCxnSpPr/>
          <p:nvPr/>
        </p:nvCxnSpPr>
        <p:spPr>
          <a:xfrm>
            <a:off x="3967397" y="1928838"/>
            <a:ext cx="0" cy="7374458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54010" y="2144952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657912" y="2157652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572114" y="335053"/>
            <a:ext cx="6072195" cy="83099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dirty="0">
                <a:solidFill>
                  <a:schemeClr val="bg1"/>
                </a:solidFill>
                <a:latin typeface="Microsoft Sans Serif"/>
                <a:cs typeface="Microsoft Sans Serif"/>
              </a:rPr>
              <a:t>JOHN DOE</a:t>
            </a:r>
            <a:endParaRPr lang="fr-FR" sz="4800" dirty="0">
              <a:solidFill>
                <a:schemeClr val="tx1">
                  <a:lumMod val="85000"/>
                  <a:lumOff val="15000"/>
                </a:schemeClr>
              </a:solidFill>
              <a:latin typeface="Microsoft Sans Serif"/>
              <a:cs typeface="Microsoft Sans Serif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72827" y="1166050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0" y="10515600"/>
            <a:ext cx="7562850" cy="17303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185972" y="9395976"/>
            <a:ext cx="7208004" cy="461665"/>
          </a:xfrm>
          <a:prstGeom prst="rect">
            <a:avLst/>
          </a:prstGeom>
        </p:spPr>
        <p:txBody>
          <a:bodyPr wrap="square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60258" y="9125505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>
            <a:off x="1383612" y="9004378"/>
            <a:ext cx="2475971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cs typeface="Calibri"/>
              </a:rPr>
              <a:t>ABOUT ME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108860" y="10089634"/>
            <a:ext cx="3033403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rgbClr val="F28E93"/>
                </a:solidFill>
              </a:rPr>
              <a:t>EMAIL: MAIL@MAIL.COM</a:t>
            </a:r>
            <a:endParaRPr lang="fr-FR" sz="1600" dirty="0">
              <a:solidFill>
                <a:srgbClr val="7F7F7F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3329490" y="10089634"/>
            <a:ext cx="179788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rgbClr val="F28E93"/>
                </a:solidFill>
              </a:rPr>
              <a:t>PH: 111 </a:t>
            </a:r>
            <a:r>
              <a:rPr lang="fr-FR" sz="1600">
                <a:solidFill>
                  <a:srgbClr val="F28E93"/>
                </a:solidFill>
              </a:rPr>
              <a:t>222 333</a:t>
            </a:r>
            <a:endParaRPr lang="fr-FR" sz="1600" dirty="0">
              <a:solidFill>
                <a:srgbClr val="7F7F7F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309632" y="10089634"/>
            <a:ext cx="2172490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rgbClr val="F28E93"/>
                </a:solidFill>
              </a:rPr>
              <a:t>MOBILE: 222 333 444</a:t>
            </a:r>
            <a:endParaRPr lang="fr-FR" sz="1600" dirty="0">
              <a:solidFill>
                <a:srgbClr val="7F7F7F"/>
              </a:solidFill>
            </a:endParaRP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501988"/>
              </p:ext>
            </p:extLst>
          </p:nvPr>
        </p:nvGraphicFramePr>
        <p:xfrm>
          <a:off x="4081342" y="5116873"/>
          <a:ext cx="3312634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HARD SKILLS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MINDMAPPING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" name="Rectangle 82"/>
          <p:cNvSpPr/>
          <p:nvPr/>
        </p:nvSpPr>
        <p:spPr>
          <a:xfrm>
            <a:off x="5184184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4938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4684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4430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4176650" y="7181387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179338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933805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4679805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4425805" y="676654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4171804" y="676654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5179338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4933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4679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4425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4171804" y="638556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5179338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4933805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4679805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425805" y="602151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171804" y="602151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179338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4933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4679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4425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/>
          <p:cNvSpPr/>
          <p:nvPr/>
        </p:nvSpPr>
        <p:spPr>
          <a:xfrm>
            <a:off x="4171804" y="56405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6657912" y="5242619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0" name="Tableau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04280"/>
              </p:ext>
            </p:extLst>
          </p:nvPr>
        </p:nvGraphicFramePr>
        <p:xfrm>
          <a:off x="4081342" y="7676392"/>
          <a:ext cx="3312634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LANGUAGES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ENGLISH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GERMAN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1" name="Rectangle 120"/>
          <p:cNvSpPr/>
          <p:nvPr/>
        </p:nvSpPr>
        <p:spPr>
          <a:xfrm>
            <a:off x="5179338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4933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4679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4425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4171804" y="8945079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5179338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4933805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4679805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/>
          <p:cNvSpPr/>
          <p:nvPr/>
        </p:nvSpPr>
        <p:spPr>
          <a:xfrm>
            <a:off x="4425805" y="85810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4171804" y="85810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5179338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4933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/>
          <p:cNvSpPr/>
          <p:nvPr/>
        </p:nvSpPr>
        <p:spPr>
          <a:xfrm>
            <a:off x="4679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/>
          <p:cNvSpPr/>
          <p:nvPr/>
        </p:nvSpPr>
        <p:spPr>
          <a:xfrm>
            <a:off x="4425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Rectangle 134"/>
          <p:cNvSpPr/>
          <p:nvPr/>
        </p:nvSpPr>
        <p:spPr>
          <a:xfrm>
            <a:off x="4171804" y="8200049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 135"/>
          <p:cNvSpPr/>
          <p:nvPr/>
        </p:nvSpPr>
        <p:spPr>
          <a:xfrm>
            <a:off x="6657912" y="7802138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7" name="Image 136"/>
          <p:cNvPicPr>
            <a:picLocks noChangeAspect="1"/>
          </p:cNvPicPr>
          <p:nvPr/>
        </p:nvPicPr>
        <p:blipFill rotWithShape="1">
          <a:blip r:embed="rId2"/>
          <a:srcRect l="40961" b="9003"/>
          <a:stretch/>
        </p:blipFill>
        <p:spPr>
          <a:xfrm>
            <a:off x="1130432" y="6683719"/>
            <a:ext cx="2004540" cy="2057770"/>
          </a:xfrm>
          <a:prstGeom prst="ellipse">
            <a:avLst/>
          </a:prstGeom>
          <a:ln w="12700" cmpd="sng">
            <a:solidFill>
              <a:srgbClr val="F28E93"/>
            </a:solidFill>
          </a:ln>
        </p:spPr>
      </p:pic>
    </p:spTree>
    <p:extLst>
      <p:ext uri="{BB962C8B-B14F-4D97-AF65-F5344CB8AC3E}">
        <p14:creationId xmlns:p14="http://schemas.microsoft.com/office/powerpoint/2010/main" val="1237644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31</cp:revision>
  <dcterms:created xsi:type="dcterms:W3CDTF">2014-11-28T14:11:01Z</dcterms:created>
  <dcterms:modified xsi:type="dcterms:W3CDTF">2020-12-06T19:13:40Z</dcterms:modified>
</cp:coreProperties>
</file>