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0ECE6"/>
    <a:srgbClr val="B4A689"/>
    <a:srgbClr val="BB915F"/>
    <a:srgbClr val="450000"/>
    <a:srgbClr val="4C2A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46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4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65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5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60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48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55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11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33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1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9F45-2790-854E-9F06-56EEF0AD098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E085-0693-3843-A258-9EE1C05F94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3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9924" y="952534"/>
            <a:ext cx="7160483" cy="262768"/>
          </a:xfrm>
          <a:prstGeom prst="rect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8" b="6895"/>
          <a:stretch/>
        </p:blipFill>
        <p:spPr>
          <a:xfrm>
            <a:off x="656924" y="254259"/>
            <a:ext cx="1381187" cy="1374651"/>
          </a:xfrm>
          <a:prstGeom prst="teardrop">
            <a:avLst/>
          </a:prstGeom>
          <a:ln w="28575" cmpd="sng">
            <a:solidFill>
              <a:schemeClr val="bg1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2430623" y="254259"/>
            <a:ext cx="3470421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 err="1">
                <a:solidFill>
                  <a:srgbClr val="450000"/>
                </a:solidFill>
              </a:rPr>
              <a:t>Jane DOE</a:t>
            </a:r>
            <a:endParaRPr lang="fr-FR" sz="3200" dirty="0">
              <a:solidFill>
                <a:srgbClr val="45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26109" y="1851078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rgbClr val="450000"/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45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87547" y="1475021"/>
            <a:ext cx="1931463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>
                <a:solidFill>
                  <a:srgbClr val="BB915F"/>
                </a:solidFill>
              </a:rPr>
              <a:t>PROFESSIONAL TITLE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96435"/>
              </p:ext>
            </p:extLst>
          </p:nvPr>
        </p:nvGraphicFramePr>
        <p:xfrm>
          <a:off x="3639684" y="2663511"/>
          <a:ext cx="3750723" cy="40843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WORK EXPERIENCE</a:t>
                      </a:r>
                      <a:endParaRPr lang="fr-FR" b="0" dirty="0">
                        <a:latin typeface="Calibri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229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COMPAGNY NAME | JOB TITLE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COMPAGNY NAME | JOB TITLE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COMPAGNY NAME | JOB TITLE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COMPAGNY NAME | JOB TITLE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69659"/>
              </p:ext>
            </p:extLst>
          </p:nvPr>
        </p:nvGraphicFramePr>
        <p:xfrm>
          <a:off x="229924" y="2663511"/>
          <a:ext cx="3251779" cy="2656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251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EDUCATION</a:t>
                      </a:r>
                      <a:endParaRPr lang="fr-FR" b="0" dirty="0">
                        <a:latin typeface="Calibri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</a:rPr>
                        <a:t>DEGREE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</a:rPr>
                        <a:t>DEGREE</a:t>
                      </a:r>
                      <a:r>
                        <a:rPr lang="en-US" sz="1100" kern="1200" dirty="0">
                          <a:effectLst/>
                        </a:rPr>
                        <a:t>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</a:rPr>
                        <a:t>DEGREE</a:t>
                      </a:r>
                      <a:r>
                        <a:rPr lang="en-US" sz="1100" kern="1200">
                          <a:effectLst/>
                        </a:rPr>
                        <a:t> </a:t>
                      </a:r>
                      <a:r>
                        <a:rPr lang="en-US" sz="1100" kern="1200" dirty="0">
                          <a:effectLst/>
                        </a:rPr>
                        <a:t>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24" y="2692539"/>
            <a:ext cx="450873" cy="31911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6175" y="2692539"/>
            <a:ext cx="364232" cy="276882"/>
          </a:xfrm>
          <a:prstGeom prst="rect">
            <a:avLst/>
          </a:prstGeom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179758"/>
              </p:ext>
            </p:extLst>
          </p:nvPr>
        </p:nvGraphicFramePr>
        <p:xfrm>
          <a:off x="285366" y="6005873"/>
          <a:ext cx="3196337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HARD SKILLS CLES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ACCOUNTING</a:t>
                      </a:r>
                    </a:p>
                  </a:txBody>
                  <a:tcPr anchor="ctr"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MINDMAPPING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6" name="Imag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246" y="6058170"/>
            <a:ext cx="333281" cy="305910"/>
          </a:xfrm>
          <a:prstGeom prst="rect">
            <a:avLst/>
          </a:prstGeom>
        </p:spPr>
      </p:pic>
      <p:sp>
        <p:nvSpPr>
          <p:cNvPr id="67" name="Ellipse 66"/>
          <p:cNvSpPr/>
          <p:nvPr/>
        </p:nvSpPr>
        <p:spPr>
          <a:xfrm>
            <a:off x="2430623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602970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2775317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2947664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120011" y="7670048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430623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602970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775317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47664" y="8058310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120011" y="8058310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430623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602970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775317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947664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120011" y="7305366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2430623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602970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775317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947664" y="6906215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120011" y="6906215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2430623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602970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2775317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2947664" y="6525569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120011" y="6525569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2" name="Tableau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9016"/>
              </p:ext>
            </p:extLst>
          </p:nvPr>
        </p:nvGraphicFramePr>
        <p:xfrm>
          <a:off x="3639684" y="8167404"/>
          <a:ext cx="2919730" cy="187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CONTACT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NAME: JANE DOE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EMAIL: MAIL@MAIL.COM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PHONE: 111 </a:t>
                      </a:r>
                      <a:r>
                        <a:rPr lang="fr-FR" sz="1100"/>
                        <a:t>222 333</a:t>
                      </a: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WEBSITE: HTTP://WEBSITE.COM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ADDRESS: 12 Regent Street Y200 New-York, NY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Rectangle 92"/>
          <p:cNvSpPr/>
          <p:nvPr/>
        </p:nvSpPr>
        <p:spPr>
          <a:xfrm>
            <a:off x="229924" y="10351632"/>
            <a:ext cx="7160483" cy="262768"/>
          </a:xfrm>
          <a:prstGeom prst="rect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86656"/>
              </p:ext>
            </p:extLst>
          </p:nvPr>
        </p:nvGraphicFramePr>
        <p:xfrm>
          <a:off x="3639684" y="7005989"/>
          <a:ext cx="3750723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ABOUT ME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6" name="Image 95"/>
          <p:cNvPicPr>
            <a:picLocks noChangeAspect="1"/>
          </p:cNvPicPr>
          <p:nvPr/>
        </p:nvPicPr>
        <p:blipFill rotWithShape="1">
          <a:blip r:embed="rId6"/>
          <a:srcRect t="9531" b="10967"/>
          <a:stretch/>
        </p:blipFill>
        <p:spPr>
          <a:xfrm>
            <a:off x="6995782" y="7048082"/>
            <a:ext cx="394625" cy="297139"/>
          </a:xfrm>
          <a:prstGeom prst="rect">
            <a:avLst/>
          </a:prstGeom>
        </p:spPr>
      </p:pic>
      <p:pic>
        <p:nvPicPr>
          <p:cNvPr id="97" name="Image 96"/>
          <p:cNvPicPr>
            <a:picLocks noChangeAspect="1"/>
          </p:cNvPicPr>
          <p:nvPr/>
        </p:nvPicPr>
        <p:blipFill rotWithShape="1">
          <a:blip r:embed="rId7"/>
          <a:srcRect l="6362" t="8983" r="7288" b="7950"/>
          <a:stretch/>
        </p:blipFill>
        <p:spPr>
          <a:xfrm>
            <a:off x="7028698" y="8218193"/>
            <a:ext cx="343830" cy="275068"/>
          </a:xfrm>
          <a:prstGeom prst="rect">
            <a:avLst/>
          </a:prstGeom>
        </p:spPr>
      </p:pic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745540"/>
              </p:ext>
            </p:extLst>
          </p:nvPr>
        </p:nvGraphicFramePr>
        <p:xfrm>
          <a:off x="272334" y="8616537"/>
          <a:ext cx="3209369" cy="1672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561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INFOS</a:t>
                      </a:r>
                      <a:r>
                        <a:rPr lang="fr-FR" sz="1800" b="0" kern="1200" baseline="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684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MOTHER TONGUE</a:t>
                      </a:r>
                      <a:endParaRPr lang="fr-FR" sz="1100" baseline="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PROFESSIONAL LEVEL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BILINGUAL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1" name="Image 100"/>
          <p:cNvPicPr>
            <a:picLocks noChangeAspect="1"/>
          </p:cNvPicPr>
          <p:nvPr/>
        </p:nvPicPr>
        <p:blipFill rotWithShape="1">
          <a:blip r:embed="rId8"/>
          <a:srcRect/>
          <a:stretch/>
        </p:blipFill>
        <p:spPr>
          <a:xfrm>
            <a:off x="289266" y="8639118"/>
            <a:ext cx="377117" cy="333965"/>
          </a:xfrm>
          <a:prstGeom prst="rect">
            <a:avLst/>
          </a:prstGeom>
        </p:spPr>
      </p:pic>
      <p:pic>
        <p:nvPicPr>
          <p:cNvPr id="102" name="Image 10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366" y="9103124"/>
            <a:ext cx="504952" cy="336023"/>
          </a:xfrm>
          <a:prstGeom prst="rect">
            <a:avLst/>
          </a:prstGeom>
        </p:spPr>
      </p:pic>
      <p:pic>
        <p:nvPicPr>
          <p:cNvPr id="103" name="Image 1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266" y="9498242"/>
            <a:ext cx="501052" cy="336023"/>
          </a:xfrm>
          <a:prstGeom prst="rect">
            <a:avLst/>
          </a:prstGeom>
        </p:spPr>
      </p:pic>
      <p:pic>
        <p:nvPicPr>
          <p:cNvPr id="105" name="Image 10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3993" y="9910759"/>
            <a:ext cx="496325" cy="3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156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32</cp:revision>
  <dcterms:created xsi:type="dcterms:W3CDTF">2014-11-28T19:58:45Z</dcterms:created>
  <dcterms:modified xsi:type="dcterms:W3CDTF">2020-12-06T19:13:55Z</dcterms:modified>
</cp:coreProperties>
</file>