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9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45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859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914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41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427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96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800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03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10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07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784-41C7-514E-8156-34ED14BF35B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BE14-FECB-D348-A941-34D3711FCF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0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F4784-41C7-514E-8156-34ED14BF35B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0BE14-FECB-D348-A941-34D3711FCF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82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62850" cy="16814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503902" y="508160"/>
            <a:ext cx="2857025" cy="830997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200" dirty="0"/>
              <a:t>Email: name@mail.com  </a:t>
            </a:r>
          </a:p>
          <a:p>
            <a:r>
              <a:rPr lang="fr-FR" sz="1200" dirty="0"/>
              <a:t>Ph: 111 </a:t>
            </a:r>
            <a:r>
              <a:rPr lang="fr-FR" sz="1200"/>
              <a:t>222 333</a:t>
            </a:r>
            <a:endParaRPr lang="fr-FR" sz="1200" dirty="0"/>
          </a:p>
          <a:p>
            <a:r>
              <a:rPr lang="fr-FR" sz="1200" dirty="0"/>
              <a:t>Mob: 222 333 444 </a:t>
            </a:r>
          </a:p>
          <a:p>
            <a:r>
              <a:rPr lang="fr-FR" sz="1200" dirty="0" err="1"/>
              <a:t>Adr: 12 Regent Street Y200 New-York, NY</a:t>
            </a:r>
            <a:endParaRPr lang="fr-FR" sz="1200" dirty="0"/>
          </a:p>
        </p:txBody>
      </p:sp>
      <p:sp>
        <p:nvSpPr>
          <p:cNvPr id="6" name="ZoneTexte 5"/>
          <p:cNvSpPr txBox="1"/>
          <p:nvPr/>
        </p:nvSpPr>
        <p:spPr>
          <a:xfrm>
            <a:off x="321670" y="277224"/>
            <a:ext cx="3894754" cy="584776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3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John DOE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21670" y="910730"/>
            <a:ext cx="2746841" cy="4001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000" dirty="0"/>
              <a:t>Professional Title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4386306" y="384946"/>
            <a:ext cx="0" cy="1037854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45454"/>
              </p:ext>
            </p:extLst>
          </p:nvPr>
        </p:nvGraphicFramePr>
        <p:xfrm>
          <a:off x="321670" y="2005642"/>
          <a:ext cx="3992605" cy="519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2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20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Work Experience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endParaRPr lang="fr-FR" sz="9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COMPAGNY NAME | 20XX – 20XX</a:t>
                      </a:r>
                    </a:p>
                    <a:p>
                      <a:pPr algn="l"/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Job Title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Lorem ipsum dolor sit amet, consectetur adipiscing elit. Quisque pulvinar sit amet turpis ut consequat. Lorem ipsum dolor sit amet,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adipiscing</a:t>
                      </a:r>
                      <a:b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</a:b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 NAME | 20XX – 20XX</a:t>
                      </a:r>
                    </a:p>
                    <a:p>
                      <a:pPr algn="l"/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b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 NAME | 20XX – 20XX</a:t>
                      </a:r>
                    </a:p>
                    <a:p>
                      <a:pPr algn="l"/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b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 NAME | 20XX – 20XX</a:t>
                      </a:r>
                    </a:p>
                    <a:p>
                      <a:pPr algn="l"/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824214"/>
              </p:ext>
            </p:extLst>
          </p:nvPr>
        </p:nvGraphicFramePr>
        <p:xfrm>
          <a:off x="4503902" y="2005642"/>
          <a:ext cx="2749783" cy="4484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9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20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Education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endParaRPr lang="fr-FR" sz="9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  <a:b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</a:br>
                      <a:endParaRPr lang="fr-FR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algn="l"/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algn="l"/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  <a:b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</a:br>
                      <a:endParaRPr lang="fr-FR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algn="l"/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algn="l"/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  <a:b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</a:br>
                      <a:endParaRPr lang="fr-FR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algn="l"/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algn="l"/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805835"/>
              </p:ext>
            </p:extLst>
          </p:nvPr>
        </p:nvGraphicFramePr>
        <p:xfrm>
          <a:off x="377825" y="7561952"/>
          <a:ext cx="6807216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2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5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272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Hard Skills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COMPUTER SCIENCE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LANGUAGES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French: read, written, spoken – TOEIC 800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Deutch: professional level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Spanish: mother-tongue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MANAGEMENT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1245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5</cp:revision>
  <dcterms:created xsi:type="dcterms:W3CDTF">2015-06-26T10:19:40Z</dcterms:created>
  <dcterms:modified xsi:type="dcterms:W3CDTF">2020-12-06T18:57:21Z</dcterms:modified>
</cp:coreProperties>
</file>