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681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3902" y="508160"/>
            <a:ext cx="2857025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200" dirty="0"/>
              <a:t>Email: name@mail.com  </a:t>
            </a:r>
          </a:p>
          <a:p>
            <a:r>
              <a:rPr lang="fr-FR" sz="1200" dirty="0"/>
              <a:t>Ph: 111 </a:t>
            </a:r>
            <a:r>
              <a:rPr lang="fr-FR" sz="1200"/>
              <a:t>222 333</a:t>
            </a:r>
            <a:endParaRPr lang="fr-FR" sz="1200" dirty="0"/>
          </a:p>
          <a:p>
            <a:r>
              <a:rPr lang="fr-FR" sz="1200" dirty="0"/>
              <a:t>Mob: 222 333 444 </a:t>
            </a:r>
          </a:p>
          <a:p>
            <a:r>
              <a:rPr lang="fr-FR" sz="1200" dirty="0" err="1"/>
              <a:t>Adr: 12 Regent Street Y200 New-York, NY</a:t>
            </a: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3894754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DOE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670" y="910730"/>
            <a:ext cx="2746841" cy="4001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000" dirty="0"/>
              <a:t>Professional Title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386306" y="384946"/>
            <a:ext cx="0" cy="10378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5454"/>
              </p:ext>
            </p:extLst>
          </p:nvPr>
        </p:nvGraphicFramePr>
        <p:xfrm>
          <a:off x="321670" y="2005642"/>
          <a:ext cx="3992605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adipiscing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824214"/>
              </p:ext>
            </p:extLst>
          </p:nvPr>
        </p:nvGraphicFramePr>
        <p:xfrm>
          <a:off x="4503902" y="2005642"/>
          <a:ext cx="2749783" cy="448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05835"/>
              </p:ext>
            </p:extLst>
          </p:nvPr>
        </p:nvGraphicFramePr>
        <p:xfrm>
          <a:off x="377825" y="7561952"/>
          <a:ext cx="680721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LANGUAGES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French: read, written, spoken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Deutch: professional level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Spanish: mother-tongue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5</cp:revision>
  <dcterms:created xsi:type="dcterms:W3CDTF">2015-06-26T10:19:40Z</dcterms:created>
  <dcterms:modified xsi:type="dcterms:W3CDTF">2020-12-06T18:57:21Z</dcterms:modified>
</cp:coreProperties>
</file>