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C4E90"/>
    <a:srgbClr val="5F4B78"/>
    <a:srgbClr val="4C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1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2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29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38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20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2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59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1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E726-84D0-4244-BE51-6563BBF6E5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023B-375D-3D4A-A227-8B3483B82A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88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005416" y="2627720"/>
            <a:ext cx="2330846" cy="4552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339409"/>
            <a:ext cx="7562850" cy="153281"/>
          </a:xfrm>
          <a:prstGeom prst="rect">
            <a:avLst/>
          </a:prstGeom>
          <a:solidFill>
            <a:srgbClr val="4C3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18234" y="156506"/>
            <a:ext cx="2404023" cy="584776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/>
          <a:p>
            <a:r>
              <a:rPr lang="fr-FR" sz="3200" dirty="0">
                <a:solidFill>
                  <a:srgbClr val="4C3666"/>
                </a:solidFill>
              </a:rPr>
              <a:t>John DOE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18234" y="758381"/>
            <a:ext cx="2756233" cy="4001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Professional Title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2770" y="1180388"/>
            <a:ext cx="4138628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7F7F7F"/>
                </a:solidFill>
              </a:rPr>
              <a:t>Lorem ipsum </a:t>
            </a:r>
            <a:r>
              <a:rPr lang="fr-FR" sz="1100" dirty="0" err="1">
                <a:solidFill>
                  <a:srgbClr val="7F7F7F"/>
                </a:solidFill>
              </a:rPr>
              <a:t>dolor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sit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amet</a:t>
            </a:r>
            <a:r>
              <a:rPr lang="fr-FR" sz="1100" dirty="0">
                <a:solidFill>
                  <a:srgbClr val="7F7F7F"/>
                </a:solidFill>
              </a:rPr>
              <a:t>, </a:t>
            </a:r>
            <a:r>
              <a:rPr lang="fr-FR" sz="1100" dirty="0" err="1">
                <a:solidFill>
                  <a:srgbClr val="7F7F7F"/>
                </a:solidFill>
              </a:rPr>
              <a:t>consectetur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adipiscing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elit</a:t>
            </a:r>
            <a:r>
              <a:rPr lang="fr-FR" sz="1100" dirty="0">
                <a:solidFill>
                  <a:srgbClr val="7F7F7F"/>
                </a:solidFill>
              </a:rPr>
              <a:t>. </a:t>
            </a:r>
            <a:r>
              <a:rPr lang="fr-FR" sz="1100" dirty="0" err="1">
                <a:solidFill>
                  <a:srgbClr val="7F7F7F"/>
                </a:solidFill>
              </a:rPr>
              <a:t>Quisque</a:t>
            </a:r>
            <a:r>
              <a:rPr lang="fr-FR" sz="1100" dirty="0">
                <a:solidFill>
                  <a:srgbClr val="7F7F7F"/>
                </a:solidFill>
              </a:rPr>
              <a:t> pulvinar </a:t>
            </a:r>
            <a:r>
              <a:rPr lang="fr-FR" sz="1100" dirty="0" err="1">
                <a:solidFill>
                  <a:srgbClr val="7F7F7F"/>
                </a:solidFill>
              </a:rPr>
              <a:t>sit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amet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turpis</a:t>
            </a:r>
            <a:r>
              <a:rPr lang="fr-FR" sz="1100" dirty="0">
                <a:solidFill>
                  <a:srgbClr val="7F7F7F"/>
                </a:solidFill>
              </a:rPr>
              <a:t> ut </a:t>
            </a:r>
            <a:r>
              <a:rPr lang="fr-FR" sz="1100" dirty="0" err="1">
                <a:solidFill>
                  <a:srgbClr val="7F7F7F"/>
                </a:solidFill>
              </a:rPr>
              <a:t>consequat</a:t>
            </a:r>
            <a:r>
              <a:rPr lang="fr-FR" sz="1100" dirty="0">
                <a:solidFill>
                  <a:srgbClr val="7F7F7F"/>
                </a:solidFill>
              </a:rPr>
              <a:t>. Lorem ipsum </a:t>
            </a:r>
            <a:r>
              <a:rPr lang="fr-FR" sz="1100" dirty="0" err="1">
                <a:solidFill>
                  <a:srgbClr val="7F7F7F"/>
                </a:solidFill>
              </a:rPr>
              <a:t>dolor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sit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amet</a:t>
            </a:r>
            <a:r>
              <a:rPr lang="fr-FR" sz="1100" dirty="0">
                <a:solidFill>
                  <a:srgbClr val="7F7F7F"/>
                </a:solidFill>
              </a:rPr>
              <a:t>, </a:t>
            </a:r>
            <a:r>
              <a:rPr lang="fr-FR" sz="1100" dirty="0" err="1">
                <a:solidFill>
                  <a:srgbClr val="7F7F7F"/>
                </a:solidFill>
              </a:rPr>
              <a:t>consectetur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adipiscing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elit</a:t>
            </a:r>
            <a:r>
              <a:rPr lang="fr-FR" sz="1100" dirty="0">
                <a:solidFill>
                  <a:srgbClr val="7F7F7F"/>
                </a:solidFill>
              </a:rPr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448814" y="811056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C3666"/>
                </a:solidFill>
              </a:rPr>
              <a:t>Contact</a:t>
            </a: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4981682" y="1180388"/>
            <a:ext cx="2382767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984611" y="1302891"/>
            <a:ext cx="1351652" cy="1066959"/>
          </a:xfrm>
          <a:prstGeom prst="rect">
            <a:avLst/>
          </a:prstGeom>
          <a:noFill/>
        </p:spPr>
        <p:txBody>
          <a:bodyPr wrap="none" rtlCol="0"/>
          <a:lstStyle/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Regent Street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Y200 New-York, NY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111 222 333</a:t>
            </a:r>
          </a:p>
          <a:p>
            <a:pPr algn="r">
              <a:spcAft>
                <a:spcPts val="400"/>
              </a:spcAft>
            </a:pPr>
            <a:r>
              <a:rPr lang="fr-F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222 333 444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>
              <a:spcAft>
                <a:spcPts val="400"/>
              </a:spcAft>
            </a:pP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mail@mail.com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Image 13" descr="Capture d’écran 2013-06-05 à 17.35.0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5416" y="1302891"/>
            <a:ext cx="270510" cy="273050"/>
          </a:xfrm>
          <a:prstGeom prst="rect">
            <a:avLst/>
          </a:prstGeom>
        </p:spPr>
      </p:pic>
      <p:pic>
        <p:nvPicPr>
          <p:cNvPr id="15" name="Image 14" descr="Capture d’écran 2013-06-05 à 17.35.22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5005416" y="1575941"/>
            <a:ext cx="270510" cy="264160"/>
          </a:xfrm>
          <a:prstGeom prst="rect">
            <a:avLst/>
          </a:prstGeom>
        </p:spPr>
      </p:pic>
      <p:pic>
        <p:nvPicPr>
          <p:cNvPr id="16" name="Image 15" descr="Capture d’écran 2013-06-05 à 17.35.33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5005416" y="1840101"/>
            <a:ext cx="271780" cy="262255"/>
          </a:xfrm>
          <a:prstGeom prst="rect">
            <a:avLst/>
          </a:prstGeom>
        </p:spPr>
      </p:pic>
      <p:pic>
        <p:nvPicPr>
          <p:cNvPr id="17" name="Image 16" descr="Capture d’écran 2013-06-05 à 17.35.11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5005416" y="2102356"/>
            <a:ext cx="295275" cy="267335"/>
          </a:xfrm>
          <a:prstGeom prst="rect">
            <a:avLst/>
          </a:prstGeom>
        </p:spPr>
      </p:pic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550262"/>
              </p:ext>
            </p:extLst>
          </p:nvPr>
        </p:nvGraphicFramePr>
        <p:xfrm>
          <a:off x="346075" y="3116263"/>
          <a:ext cx="4200525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Compagny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Compagny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Compagny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Compagny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440267" y="2997052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764355" y="2627720"/>
            <a:ext cx="657190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Work Experience						Hard Skills</a:t>
            </a:r>
          </a:p>
        </p:txBody>
      </p:sp>
      <p:pic>
        <p:nvPicPr>
          <p:cNvPr id="23" name="Image 22" descr="Capture d’écran 2013-06-05 à 18.23.49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413201" y="2627720"/>
            <a:ext cx="351155" cy="355191"/>
          </a:xfrm>
          <a:prstGeom prst="rect">
            <a:avLst/>
          </a:prstGeom>
        </p:spPr>
      </p:pic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70797"/>
              </p:ext>
            </p:extLst>
          </p:nvPr>
        </p:nvGraphicFramePr>
        <p:xfrm>
          <a:off x="5005416" y="3142043"/>
          <a:ext cx="1292615" cy="3872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Office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GRC Software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French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Spanish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Creativity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Autonomous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Serious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Communicant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1" name="Oval 1"/>
          <p:cNvSpPr>
            <a:spLocks noChangeArrowheads="1"/>
          </p:cNvSpPr>
          <p:nvPr/>
        </p:nvSpPr>
        <p:spPr bwMode="auto">
          <a:xfrm>
            <a:off x="63908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Oval 1"/>
          <p:cNvSpPr>
            <a:spLocks noChangeArrowheads="1"/>
          </p:cNvSpPr>
          <p:nvPr/>
        </p:nvSpPr>
        <p:spPr bwMode="auto">
          <a:xfrm>
            <a:off x="65432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Oval 1"/>
          <p:cNvSpPr>
            <a:spLocks noChangeArrowheads="1"/>
          </p:cNvSpPr>
          <p:nvPr/>
        </p:nvSpPr>
        <p:spPr bwMode="auto">
          <a:xfrm>
            <a:off x="6702815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Oval 1"/>
          <p:cNvSpPr>
            <a:spLocks noChangeArrowheads="1"/>
          </p:cNvSpPr>
          <p:nvPr/>
        </p:nvSpPr>
        <p:spPr bwMode="auto">
          <a:xfrm>
            <a:off x="686712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Oval 2"/>
          <p:cNvSpPr>
            <a:spLocks noChangeArrowheads="1"/>
          </p:cNvSpPr>
          <p:nvPr/>
        </p:nvSpPr>
        <p:spPr bwMode="auto">
          <a:xfrm>
            <a:off x="7038570" y="3227388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Oval 1"/>
          <p:cNvSpPr>
            <a:spLocks noChangeArrowheads="1"/>
          </p:cNvSpPr>
          <p:nvPr/>
        </p:nvSpPr>
        <p:spPr bwMode="auto">
          <a:xfrm>
            <a:off x="63908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Oval 1"/>
          <p:cNvSpPr>
            <a:spLocks noChangeArrowheads="1"/>
          </p:cNvSpPr>
          <p:nvPr/>
        </p:nvSpPr>
        <p:spPr bwMode="auto">
          <a:xfrm>
            <a:off x="65432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Oval 1"/>
          <p:cNvSpPr>
            <a:spLocks noChangeArrowheads="1"/>
          </p:cNvSpPr>
          <p:nvPr/>
        </p:nvSpPr>
        <p:spPr bwMode="auto">
          <a:xfrm>
            <a:off x="6702815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Oval 2"/>
          <p:cNvSpPr>
            <a:spLocks noChangeArrowheads="1"/>
          </p:cNvSpPr>
          <p:nvPr/>
        </p:nvSpPr>
        <p:spPr bwMode="auto">
          <a:xfrm>
            <a:off x="703857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686712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Oval 1"/>
          <p:cNvSpPr>
            <a:spLocks noChangeArrowheads="1"/>
          </p:cNvSpPr>
          <p:nvPr/>
        </p:nvSpPr>
        <p:spPr bwMode="auto">
          <a:xfrm>
            <a:off x="63908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Oval 1"/>
          <p:cNvSpPr>
            <a:spLocks noChangeArrowheads="1"/>
          </p:cNvSpPr>
          <p:nvPr/>
        </p:nvSpPr>
        <p:spPr bwMode="auto">
          <a:xfrm>
            <a:off x="65432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6702815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686712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2"/>
          <p:cNvSpPr>
            <a:spLocks noChangeArrowheads="1"/>
          </p:cNvSpPr>
          <p:nvPr/>
        </p:nvSpPr>
        <p:spPr bwMode="auto">
          <a:xfrm>
            <a:off x="7038570" y="373697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63857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1"/>
          <p:cNvSpPr>
            <a:spLocks noChangeArrowheads="1"/>
          </p:cNvSpPr>
          <p:nvPr/>
        </p:nvSpPr>
        <p:spPr bwMode="auto">
          <a:xfrm>
            <a:off x="65381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6697647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686195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2"/>
          <p:cNvSpPr>
            <a:spLocks noChangeArrowheads="1"/>
          </p:cNvSpPr>
          <p:nvPr/>
        </p:nvSpPr>
        <p:spPr bwMode="auto">
          <a:xfrm>
            <a:off x="7033402" y="399415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63936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1"/>
          <p:cNvSpPr>
            <a:spLocks noChangeArrowheads="1"/>
          </p:cNvSpPr>
          <p:nvPr/>
        </p:nvSpPr>
        <p:spPr bwMode="auto">
          <a:xfrm>
            <a:off x="65460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6705585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68698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70222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3"/>
          <p:cNvSpPr>
            <a:spLocks noChangeArrowheads="1"/>
          </p:cNvSpPr>
          <p:nvPr/>
        </p:nvSpPr>
        <p:spPr bwMode="auto">
          <a:xfrm>
            <a:off x="638411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Oval 4"/>
          <p:cNvSpPr>
            <a:spLocks noChangeArrowheads="1"/>
          </p:cNvSpPr>
          <p:nvPr/>
        </p:nvSpPr>
        <p:spPr bwMode="auto">
          <a:xfrm>
            <a:off x="6546040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70558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" name="Oval 6"/>
          <p:cNvSpPr>
            <a:spLocks noChangeArrowheads="1"/>
          </p:cNvSpPr>
          <p:nvPr/>
        </p:nvSpPr>
        <p:spPr bwMode="auto">
          <a:xfrm>
            <a:off x="686036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3"/>
          <p:cNvSpPr>
            <a:spLocks noChangeArrowheads="1"/>
          </p:cNvSpPr>
          <p:nvPr/>
        </p:nvSpPr>
        <p:spPr bwMode="auto">
          <a:xfrm>
            <a:off x="637617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4"/>
          <p:cNvSpPr>
            <a:spLocks noChangeArrowheads="1"/>
          </p:cNvSpPr>
          <p:nvPr/>
        </p:nvSpPr>
        <p:spPr bwMode="auto">
          <a:xfrm>
            <a:off x="6538102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5"/>
          <p:cNvSpPr>
            <a:spLocks noChangeArrowheads="1"/>
          </p:cNvSpPr>
          <p:nvPr/>
        </p:nvSpPr>
        <p:spPr bwMode="auto">
          <a:xfrm>
            <a:off x="669764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6"/>
          <p:cNvSpPr>
            <a:spLocks noChangeArrowheads="1"/>
          </p:cNvSpPr>
          <p:nvPr/>
        </p:nvSpPr>
        <p:spPr bwMode="auto">
          <a:xfrm>
            <a:off x="685242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7"/>
          <p:cNvSpPr>
            <a:spLocks noChangeArrowheads="1"/>
          </p:cNvSpPr>
          <p:nvPr/>
        </p:nvSpPr>
        <p:spPr bwMode="auto">
          <a:xfrm>
            <a:off x="7012765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3"/>
          <p:cNvSpPr>
            <a:spLocks noChangeArrowheads="1"/>
          </p:cNvSpPr>
          <p:nvPr/>
        </p:nvSpPr>
        <p:spPr bwMode="auto">
          <a:xfrm>
            <a:off x="637617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6538102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5"/>
          <p:cNvSpPr>
            <a:spLocks noChangeArrowheads="1"/>
          </p:cNvSpPr>
          <p:nvPr/>
        </p:nvSpPr>
        <p:spPr bwMode="auto">
          <a:xfrm>
            <a:off x="669764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6"/>
          <p:cNvSpPr>
            <a:spLocks noChangeArrowheads="1"/>
          </p:cNvSpPr>
          <p:nvPr/>
        </p:nvSpPr>
        <p:spPr bwMode="auto">
          <a:xfrm>
            <a:off x="685242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8"/>
          <p:cNvSpPr>
            <a:spLocks noChangeArrowheads="1"/>
          </p:cNvSpPr>
          <p:nvPr/>
        </p:nvSpPr>
        <p:spPr bwMode="auto">
          <a:xfrm>
            <a:off x="7019892" y="487838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9"/>
          <p:cNvSpPr>
            <a:spLocks noChangeArrowheads="1"/>
          </p:cNvSpPr>
          <p:nvPr/>
        </p:nvSpPr>
        <p:spPr bwMode="auto">
          <a:xfrm>
            <a:off x="7015940" y="539273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82" name="Connecteur droit 81"/>
          <p:cNvCxnSpPr/>
          <p:nvPr/>
        </p:nvCxnSpPr>
        <p:spPr>
          <a:xfrm>
            <a:off x="6298031" y="60134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6309562" y="631190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6309562" y="65976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6298031" y="68643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6954821" y="59610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6904004" y="6257924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7080234" y="65452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7000050" y="68119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77933"/>
              </p:ext>
            </p:extLst>
          </p:nvPr>
        </p:nvGraphicFramePr>
        <p:xfrm>
          <a:off x="346075" y="8100225"/>
          <a:ext cx="4200525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University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Degree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University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Degree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ZoneTexte 90"/>
          <p:cNvSpPr txBox="1"/>
          <p:nvPr/>
        </p:nvSpPr>
        <p:spPr>
          <a:xfrm>
            <a:off x="916755" y="7603890"/>
            <a:ext cx="657190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Education									// Hobbies</a:t>
            </a:r>
          </a:p>
        </p:txBody>
      </p:sp>
      <p:pic>
        <p:nvPicPr>
          <p:cNvPr id="92" name="Image 91" descr="Capture d’écran 2013-06-05 à 19.18.35.png"/>
          <p:cNvPicPr/>
          <p:nvPr/>
        </p:nvPicPr>
        <p:blipFill>
          <a:blip r:embed="rId7"/>
          <a:stretch>
            <a:fillRect/>
          </a:stretch>
        </p:blipFill>
        <p:spPr>
          <a:xfrm>
            <a:off x="440267" y="7609367"/>
            <a:ext cx="428625" cy="363855"/>
          </a:xfrm>
          <a:prstGeom prst="rect">
            <a:avLst/>
          </a:prstGeom>
        </p:spPr>
      </p:pic>
      <p:pic>
        <p:nvPicPr>
          <p:cNvPr id="93" name="Image 92" descr="Capture d’écran 2013-06-06 à 01.37.49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5624112" y="7634707"/>
            <a:ext cx="360499" cy="336961"/>
          </a:xfrm>
          <a:prstGeom prst="rect">
            <a:avLst/>
          </a:prstGeom>
        </p:spPr>
      </p:pic>
      <p:cxnSp>
        <p:nvCxnSpPr>
          <p:cNvPr id="94" name="Connecteur droit 93"/>
          <p:cNvCxnSpPr/>
          <p:nvPr/>
        </p:nvCxnSpPr>
        <p:spPr>
          <a:xfrm>
            <a:off x="346075" y="7971668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5324609" y="8110030"/>
            <a:ext cx="1917462" cy="70788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  <a:endParaRPr lang="fr-FR" sz="1000" dirty="0"/>
          </a:p>
        </p:txBody>
      </p:sp>
      <p:sp>
        <p:nvSpPr>
          <p:cNvPr id="99" name="Triangle isocèle 98"/>
          <p:cNvSpPr/>
          <p:nvPr/>
        </p:nvSpPr>
        <p:spPr>
          <a:xfrm rot="8080715">
            <a:off x="5852329" y="9577305"/>
            <a:ext cx="2564660" cy="1317714"/>
          </a:xfrm>
          <a:prstGeom prst="triangle">
            <a:avLst/>
          </a:prstGeom>
          <a:solidFill>
            <a:srgbClr val="6C4E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25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35</cp:revision>
  <dcterms:created xsi:type="dcterms:W3CDTF">2014-12-01T20:31:38Z</dcterms:created>
  <dcterms:modified xsi:type="dcterms:W3CDTF">2020-12-06T21:53:37Z</dcterms:modified>
</cp:coreProperties>
</file>