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5F5"/>
    <a:srgbClr val="5FA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66"/>
      </p:cViewPr>
      <p:guideLst>
        <p:guide orient="horz" pos="3368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899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61979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1097582" y="2019865"/>
            <a:ext cx="5361337" cy="4916167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Font typeface="Noto Symbol"/>
              <a:buNone/>
            </a:pPr>
            <a:endParaRPr sz="3200" b="0" i="0" u="none" strike="noStrike" cap="none" baseline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093246" y="2376309"/>
            <a:ext cx="5370005" cy="2689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93248" y="5144016"/>
            <a:ext cx="5370005" cy="1429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avec légen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40793" y="954066"/>
            <a:ext cx="3371291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40793" y="2787731"/>
            <a:ext cx="3371291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4206828" y="560385"/>
            <a:ext cx="3022599" cy="8292260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90695" y="2558347"/>
            <a:ext cx="6772486" cy="664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2373353" y="4291237"/>
            <a:ext cx="8693337" cy="12594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-1128597" y="2156788"/>
            <a:ext cx="8693337" cy="5528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 avec imag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300423" y="5227887"/>
            <a:ext cx="6955653" cy="2292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300423" y="7439271"/>
            <a:ext cx="6955653" cy="15166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306573" y="566850"/>
            <a:ext cx="6943352" cy="4423402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-tête de sec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3914" y="3747125"/>
            <a:ext cx="6657854" cy="2123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3914" y="5825401"/>
            <a:ext cx="6657854" cy="2339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300"/>
              </a:spcBef>
              <a:buClr>
                <a:srgbClr val="888888"/>
              </a:buClr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926232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3914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3914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3926230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3926230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40795" y="954066"/>
            <a:ext cx="3173729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919417" y="574275"/>
            <a:ext cx="3173729" cy="8693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20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40795" y="2787731"/>
            <a:ext cx="3173729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indent="-181610" algn="l" rtl="0">
              <a:spcBef>
                <a:spcPts val="2000"/>
              </a:spcBef>
              <a:buClr>
                <a:srgbClr val="6DB7D7"/>
              </a:buClr>
              <a:buFont typeface="Noto Symbol"/>
              <a:buChar char="●"/>
              <a:defRPr/>
            </a:lvl1pPr>
            <a:lvl2pPr marL="685800" marR="0" indent="-189230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2pPr>
            <a:lvl3pPr marL="968375" marR="0" indent="-142875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3pPr>
            <a:lvl4pPr marL="1263650" marR="0" indent="-172719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4pPr>
            <a:lvl5pPr marL="1546225" marR="0" indent="-163194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5pPr>
            <a:lvl6pPr marL="1828800" marR="0" indent="-16637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6pPr>
            <a:lvl7pPr marL="21177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7pPr>
            <a:lvl8pPr marL="2398713" marR="0" indent="-164783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8pPr>
            <a:lvl9pPr marL="26892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888690"/>
            <a:ext cx="7562850" cy="1234114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Fotolia_57254857_X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911414" y="161294"/>
            <a:ext cx="1324943" cy="1454791"/>
          </a:xfrm>
          <a:prstGeom prst="ellipse">
            <a:avLst/>
          </a:prstGeom>
          <a:ln w="12700" cmpd="sng">
            <a:solidFill>
              <a:srgbClr val="5FA1B1"/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4697020" y="3030225"/>
            <a:ext cx="2732479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MOBILE: 111 222 333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EMAIL: MAIL@MAIL.COM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WEBSITE: HTTP//WWW.WEBSITE.COM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NATIONALITY : ENGLISH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ADDRESS: </a:t>
            </a:r>
            <a:r>
              <a:rPr lang="en-GB" sz="1000" dirty="0">
                <a:solidFill>
                  <a:srgbClr val="5FA1B1"/>
                </a:solidFill>
              </a:rPr>
              <a:t>12 Regent Street Y200 New-York, NY</a:t>
            </a:r>
            <a:endParaRPr lang="fr-FR" sz="1000" dirty="0">
              <a:solidFill>
                <a:srgbClr val="5FA1B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7727" y="126322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/>
              <a:t>JOHN</a:t>
            </a:r>
            <a:endParaRPr lang="fr-FR" sz="2000" b="1" dirty="0">
              <a:latin typeface="Arial"/>
              <a:cs typeface="Arial"/>
            </a:endParaRPr>
          </a:p>
          <a:p>
            <a:pPr algn="r"/>
            <a:r>
              <a:rPr lang="fr-FR" sz="2400" b="1" dirty="0">
                <a:solidFill>
                  <a:srgbClr val="5FA1B1"/>
                </a:solidFill>
                <a:latin typeface="Arial"/>
                <a:cs typeface="Arial"/>
              </a:rPr>
              <a:t>DOE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350816"/>
              </p:ext>
            </p:extLst>
          </p:nvPr>
        </p:nvGraphicFramePr>
        <p:xfrm>
          <a:off x="712433" y="2746333"/>
          <a:ext cx="3523924" cy="344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WORK 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98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>
            <a:endCxn id="20" idx="4"/>
          </p:cNvCxnSpPr>
          <p:nvPr/>
        </p:nvCxnSpPr>
        <p:spPr>
          <a:xfrm>
            <a:off x="494718" y="3202349"/>
            <a:ext cx="9722" cy="25246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399464" y="312523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09186" y="393987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09186" y="4720057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09186" y="5536520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345454"/>
              </p:ext>
            </p:extLst>
          </p:nvPr>
        </p:nvGraphicFramePr>
        <p:xfrm>
          <a:off x="819214" y="6411346"/>
          <a:ext cx="3523924" cy="1935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EDUCATION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| DEGREE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| DEGREE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Connecteur droit 23"/>
          <p:cNvCxnSpPr/>
          <p:nvPr/>
        </p:nvCxnSpPr>
        <p:spPr>
          <a:xfrm flipH="1">
            <a:off x="529082" y="6777538"/>
            <a:ext cx="7441" cy="96432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441269" y="677753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448190" y="7566785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526642" y="1048730"/>
            <a:ext cx="2775858" cy="10156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Lorem ipsum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dolor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,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consectetur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adipiscing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elit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Quisque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pulvinar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turpis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ut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consequat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Lorem ipsum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dolor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,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consectetur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adipiscing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elit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Quisque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pulvinar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turpis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ut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consequat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5944832" y="2128697"/>
            <a:ext cx="0" cy="61763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849578" y="2732724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5855739" y="452954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8" name="Corde 37"/>
          <p:cNvSpPr/>
          <p:nvPr/>
        </p:nvSpPr>
        <p:spPr>
          <a:xfrm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Corde 39"/>
          <p:cNvSpPr/>
          <p:nvPr/>
        </p:nvSpPr>
        <p:spPr>
          <a:xfrm rot="5925420"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Corde 47"/>
          <p:cNvSpPr/>
          <p:nvPr/>
        </p:nvSpPr>
        <p:spPr>
          <a:xfrm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Corde 48"/>
          <p:cNvSpPr/>
          <p:nvPr/>
        </p:nvSpPr>
        <p:spPr>
          <a:xfrm rot="3912528"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Corde 50"/>
          <p:cNvSpPr/>
          <p:nvPr/>
        </p:nvSpPr>
        <p:spPr>
          <a:xfrm rot="7970292">
            <a:off x="4710870" y="703796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Corde 51"/>
          <p:cNvSpPr/>
          <p:nvPr/>
        </p:nvSpPr>
        <p:spPr>
          <a:xfrm rot="341668">
            <a:off x="4710881" y="7037963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Corde 52"/>
          <p:cNvSpPr/>
          <p:nvPr/>
        </p:nvSpPr>
        <p:spPr>
          <a:xfrm rot="6072403">
            <a:off x="6084355" y="7037962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Corde 53"/>
          <p:cNvSpPr/>
          <p:nvPr/>
        </p:nvSpPr>
        <p:spPr>
          <a:xfrm rot="341668">
            <a:off x="6084366" y="703796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4679715" y="5361686"/>
            <a:ext cx="2329634" cy="307777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rgbClr val="5FA1B1"/>
                </a:solidFill>
              </a:rPr>
              <a:t>LANGUAGES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5178892" y="6228180"/>
            <a:ext cx="594290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French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522949" y="6228180"/>
            <a:ext cx="729706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Deutch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323482" y="7251474"/>
            <a:ext cx="655110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English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6611022" y="7273069"/>
            <a:ext cx="6238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Spanish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cxnSp>
        <p:nvCxnSpPr>
          <p:cNvPr id="67" name="Connecteur droit 66"/>
          <p:cNvCxnSpPr/>
          <p:nvPr/>
        </p:nvCxnSpPr>
        <p:spPr>
          <a:xfrm>
            <a:off x="504440" y="8691453"/>
            <a:ext cx="6680131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endCxn id="70" idx="4"/>
          </p:cNvCxnSpPr>
          <p:nvPr/>
        </p:nvCxnSpPr>
        <p:spPr>
          <a:xfrm>
            <a:off x="5950994" y="4720057"/>
            <a:ext cx="724" cy="5143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>
            <a:off x="5979824" y="7994280"/>
            <a:ext cx="6161" cy="704887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Ellipse 69"/>
          <p:cNvSpPr/>
          <p:nvPr/>
        </p:nvSpPr>
        <p:spPr>
          <a:xfrm>
            <a:off x="5856464" y="504392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890731" y="7899026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34210"/>
              </p:ext>
            </p:extLst>
          </p:nvPr>
        </p:nvGraphicFramePr>
        <p:xfrm>
          <a:off x="448190" y="9115576"/>
          <a:ext cx="3837340" cy="1244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Accountancy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" name="ZoneTexte 73"/>
          <p:cNvSpPr txBox="1"/>
          <p:nvPr/>
        </p:nvSpPr>
        <p:spPr>
          <a:xfrm>
            <a:off x="448190" y="8693858"/>
            <a:ext cx="144943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5FA1B1"/>
                </a:solidFill>
              </a:rPr>
              <a:t>HIGH SKILLS</a:t>
            </a:r>
          </a:p>
        </p:txBody>
      </p:sp>
      <p:sp>
        <p:nvSpPr>
          <p:cNvPr id="116" name="Ellipse 115"/>
          <p:cNvSpPr/>
          <p:nvPr/>
        </p:nvSpPr>
        <p:spPr>
          <a:xfrm>
            <a:off x="22178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23702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2519591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2673679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28301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29825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3131904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3285992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3433679" y="9210489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3587767" y="9213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22161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23685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2517903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2671991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28284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29808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130216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3284304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3431991" y="9508950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3586079" y="951197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22430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23954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2544831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2698919" y="9823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28553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>
            <a:off x="30077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3157144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3311232" y="982344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3458919" y="98264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3613007" y="982948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22430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3954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2544831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2698919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28553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0077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3157144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3311232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3458919" y="1012583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3613007" y="1012885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ZoneTexte 155"/>
          <p:cNvSpPr txBox="1"/>
          <p:nvPr/>
        </p:nvSpPr>
        <p:spPr>
          <a:xfrm>
            <a:off x="4998357" y="9353040"/>
            <a:ext cx="2186214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100" dirty="0">
                <a:solidFill>
                  <a:schemeClr val="bg1"/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212341" y="9063693"/>
            <a:ext cx="889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INFOS +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rise">
  <a:themeElements>
    <a:clrScheme name="Bris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Courier New</vt:lpstr>
      <vt:lpstr>Noto Symbol</vt:lpstr>
      <vt:lpstr>Wingdings</vt:lpstr>
      <vt:lpstr>Brise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Stanislas Larnier</cp:lastModifiedBy>
  <cp:revision>34</cp:revision>
  <dcterms:modified xsi:type="dcterms:W3CDTF">2020-12-06T21:56:09Z</dcterms:modified>
</cp:coreProperties>
</file>