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72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69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10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01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45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86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89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65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39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19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93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981DA-0763-734D-B490-816CF698A4F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9F61-5A50-EF4E-BCCA-5D791B8A8C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8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131" y="184747"/>
            <a:ext cx="32268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2400" b="1" dirty="0">
                <a:latin typeface="Arial"/>
                <a:cs typeface="Arial"/>
              </a:rPr>
              <a:t>John DOE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6495"/>
          <a:stretch/>
        </p:blipFill>
        <p:spPr>
          <a:xfrm>
            <a:off x="224131" y="646412"/>
            <a:ext cx="3226858" cy="2303372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224131" y="184747"/>
            <a:ext cx="3226858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541118"/>
              </p:ext>
            </p:extLst>
          </p:nvPr>
        </p:nvGraphicFramePr>
        <p:xfrm>
          <a:off x="224131" y="3028376"/>
          <a:ext cx="3226858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6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782"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>
                          <a:latin typeface="Arial"/>
                          <a:cs typeface="Arial"/>
                        </a:rPr>
                        <a:t>JOB TITLE</a:t>
                      </a:r>
                      <a:endParaRPr lang="fr-FR" sz="24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12 Regent Street Y200 New-York, NY</a:t>
                      </a:r>
                      <a:endParaRPr lang="fr-FR" sz="11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Ph: 111 222 333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Mob: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222 333 444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Email: mail@mail.com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224132" y="5531356"/>
            <a:ext cx="3226858" cy="1015663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60325" y="4981133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600" i="1" dirty="0">
                <a:latin typeface="Arial"/>
                <a:cs typeface="Arial"/>
              </a:rPr>
              <a:t>ABOUT ME</a:t>
            </a:r>
          </a:p>
        </p:txBody>
      </p:sp>
      <p:cxnSp>
        <p:nvCxnSpPr>
          <p:cNvPr id="17" name="Connecteur droit 16"/>
          <p:cNvCxnSpPr/>
          <p:nvPr/>
        </p:nvCxnSpPr>
        <p:spPr>
          <a:xfrm>
            <a:off x="560325" y="5362915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Larme 19"/>
          <p:cNvSpPr/>
          <p:nvPr/>
        </p:nvSpPr>
        <p:spPr>
          <a:xfrm>
            <a:off x="298841" y="5095581"/>
            <a:ext cx="186775" cy="174305"/>
          </a:xfrm>
          <a:prstGeom prst="teardrop">
            <a:avLst/>
          </a:prstGeom>
          <a:solidFill>
            <a:srgbClr val="EEECE1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60324" y="6801882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600" i="1" dirty="0">
                <a:latin typeface="Arial"/>
                <a:cs typeface="Arial"/>
              </a:rPr>
              <a:t>EDUCATION</a:t>
            </a:r>
          </a:p>
        </p:txBody>
      </p:sp>
      <p:cxnSp>
        <p:nvCxnSpPr>
          <p:cNvPr id="22" name="Connecteur droit 21"/>
          <p:cNvCxnSpPr/>
          <p:nvPr/>
        </p:nvCxnSpPr>
        <p:spPr>
          <a:xfrm>
            <a:off x="560324" y="7183664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arme 22"/>
          <p:cNvSpPr/>
          <p:nvPr/>
        </p:nvSpPr>
        <p:spPr>
          <a:xfrm>
            <a:off x="298840" y="6916330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83531"/>
              </p:ext>
            </p:extLst>
          </p:nvPr>
        </p:nvGraphicFramePr>
        <p:xfrm>
          <a:off x="323744" y="7349605"/>
          <a:ext cx="3097245" cy="283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 | 20XX 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 | 20XX 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 | 20XX 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352039"/>
              </p:ext>
            </p:extLst>
          </p:nvPr>
        </p:nvGraphicFramePr>
        <p:xfrm>
          <a:off x="3912813" y="845719"/>
          <a:ext cx="3650038" cy="3205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0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NAME 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consequat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.. </a:t>
                      </a:r>
                    </a:p>
                    <a:p>
                      <a:pPr algn="l"/>
                      <a:endParaRPr lang="fr-FR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NAME 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Lorem ipsum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Quisque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pulvinar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turpis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ut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consequat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..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fr-FR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NAME 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Lorem ipsum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Quisque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pulvinar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turpis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ut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consequat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.. </a:t>
                      </a:r>
                      <a:endParaRPr lang="fr-FR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4174296" y="289335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600" i="1">
                <a:latin typeface="Arial"/>
                <a:cs typeface="Arial"/>
              </a:rPr>
              <a:t>WORK EXPERIENCE</a:t>
            </a:r>
            <a:endParaRPr lang="fr-FR" sz="1600" i="1" dirty="0">
              <a:latin typeface="Arial"/>
              <a:cs typeface="Arial"/>
            </a:endParaRPr>
          </a:p>
        </p:txBody>
      </p:sp>
      <p:cxnSp>
        <p:nvCxnSpPr>
          <p:cNvPr id="28" name="Connecteur droit 27"/>
          <p:cNvCxnSpPr/>
          <p:nvPr/>
        </p:nvCxnSpPr>
        <p:spPr>
          <a:xfrm>
            <a:off x="4174296" y="671117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Larme 28"/>
          <p:cNvSpPr/>
          <p:nvPr/>
        </p:nvSpPr>
        <p:spPr>
          <a:xfrm>
            <a:off x="3912812" y="403783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09724"/>
              </p:ext>
            </p:extLst>
          </p:nvPr>
        </p:nvGraphicFramePr>
        <p:xfrm>
          <a:off x="3912812" y="4757817"/>
          <a:ext cx="3650036" cy="34741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0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400" b="1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Computer science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Windows 7 &amp;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8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Office Excel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Power Point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Accounting Software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b="1" i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Languages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French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Spanish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Soft </a:t>
                      </a:r>
                      <a:r>
                        <a:rPr lang="fr-FR" sz="1200" b="1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skills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" name="ZoneTexte 31"/>
          <p:cNvSpPr txBox="1"/>
          <p:nvPr/>
        </p:nvSpPr>
        <p:spPr>
          <a:xfrm>
            <a:off x="4174294" y="4096186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600" i="1" dirty="0">
                <a:latin typeface="Arial"/>
                <a:cs typeface="Arial"/>
              </a:rPr>
              <a:t>SKILLS</a:t>
            </a:r>
          </a:p>
        </p:txBody>
      </p:sp>
      <p:cxnSp>
        <p:nvCxnSpPr>
          <p:cNvPr id="33" name="Connecteur droit 32"/>
          <p:cNvCxnSpPr/>
          <p:nvPr/>
        </p:nvCxnSpPr>
        <p:spPr>
          <a:xfrm>
            <a:off x="4174294" y="4477968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arme 33"/>
          <p:cNvSpPr/>
          <p:nvPr/>
        </p:nvSpPr>
        <p:spPr>
          <a:xfrm>
            <a:off x="3912810" y="4210634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654531" y="5318465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502131" y="5318465"/>
            <a:ext cx="1256328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654531" y="5680438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514832" y="5680438"/>
            <a:ext cx="865013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641830" y="6458667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502131" y="6458119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641830" y="6084306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5502131" y="6083758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5654531" y="7651663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514832" y="7651115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654531" y="7277302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514832" y="7276754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4315137" y="9370862"/>
            <a:ext cx="1339394" cy="1188081"/>
          </a:xfrm>
          <a:prstGeom prst="teardrop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 flipH="1">
            <a:off x="5654531" y="9370862"/>
            <a:ext cx="1183006" cy="1188081"/>
          </a:xfrm>
          <a:prstGeom prst="teardrop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 flipV="1">
            <a:off x="4321045" y="8231943"/>
            <a:ext cx="1339394" cy="1138920"/>
          </a:xfrm>
          <a:prstGeom prst="teardrop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 flipH="1" flipV="1">
            <a:off x="5660439" y="8231943"/>
            <a:ext cx="1183006" cy="1138920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4432957" y="8683181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Dynamic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4599054" y="9854696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400" i="1" dirty="0">
                <a:solidFill>
                  <a:srgbClr val="FFFFFF"/>
                </a:solidFill>
                <a:latin typeface="Arial"/>
                <a:cs typeface="Arial"/>
              </a:rPr>
              <a:t>Creative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775408" y="8685811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400" i="1" dirty="0">
                <a:solidFill>
                  <a:schemeClr val="bg1"/>
                </a:solidFill>
                <a:latin typeface="Arial"/>
                <a:cs typeface="Arial"/>
              </a:rPr>
              <a:t>Autonomous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5807927" y="9854696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Involved</a:t>
            </a:r>
          </a:p>
        </p:txBody>
      </p:sp>
      <p:cxnSp>
        <p:nvCxnSpPr>
          <p:cNvPr id="74" name="Connecteur droit 73"/>
          <p:cNvCxnSpPr/>
          <p:nvPr/>
        </p:nvCxnSpPr>
        <p:spPr>
          <a:xfrm>
            <a:off x="3679003" y="184747"/>
            <a:ext cx="0" cy="10311339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7113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12</cp:revision>
  <dcterms:created xsi:type="dcterms:W3CDTF">2015-02-12T19:38:11Z</dcterms:created>
  <dcterms:modified xsi:type="dcterms:W3CDTF">2020-12-06T19:14:47Z</dcterms:modified>
</cp:coreProperties>
</file>