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3132" y="54"/>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1322281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136213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337946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3038269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5239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06/12/2020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45375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439EE38-0501-634B-B8F4-245601A9BA76}" type="datetimeFigureOut">
              <a:rPr lang="fr-FR" smtClean="0"/>
              <a:t>06/12/2020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397714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0439EE38-0501-634B-B8F4-245601A9BA76}" type="datetimeFigureOut">
              <a:rPr lang="fr-FR" smtClean="0"/>
              <a:t>06/12/2020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200399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39EE38-0501-634B-B8F4-245601A9BA76}" type="datetimeFigureOut">
              <a:rPr lang="fr-FR" smtClean="0"/>
              <a:t>06/12/2020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1842292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06/12/2020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381203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439EE38-0501-634B-B8F4-245601A9BA76}" type="datetimeFigureOut">
              <a:rPr lang="fr-FR" smtClean="0"/>
              <a:t>06/12/2020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5FEC1B8-501B-074E-A88A-0840785D259C}" type="slidenum">
              <a:rPr lang="fr-FR" smtClean="0"/>
              <a:t>‹#›</a:t>
            </a:fld>
            <a:endParaRPr lang="fr-FR"/>
          </a:p>
        </p:txBody>
      </p:sp>
    </p:spTree>
    <p:extLst>
      <p:ext uri="{BB962C8B-B14F-4D97-AF65-F5344CB8AC3E}">
        <p14:creationId xmlns:p14="http://schemas.microsoft.com/office/powerpoint/2010/main" val="127446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0439EE38-0501-634B-B8F4-245601A9BA76}" type="datetimeFigureOut">
              <a:rPr lang="fr-FR" smtClean="0"/>
              <a:t>06/12/2020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75FEC1B8-501B-074E-A88A-0840785D259C}" type="slidenum">
              <a:rPr lang="fr-FR" smtClean="0"/>
              <a:t>‹#›</a:t>
            </a:fld>
            <a:endParaRPr lang="fr-FR"/>
          </a:p>
        </p:txBody>
      </p:sp>
    </p:spTree>
    <p:extLst>
      <p:ext uri="{BB962C8B-B14F-4D97-AF65-F5344CB8AC3E}">
        <p14:creationId xmlns:p14="http://schemas.microsoft.com/office/powerpoint/2010/main" val="989576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7562850" cy="10688638"/>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latin typeface="Arial"/>
              <a:cs typeface="Arial"/>
            </a:endParaRPr>
          </a:p>
        </p:txBody>
      </p:sp>
      <p:sp>
        <p:nvSpPr>
          <p:cNvPr id="5" name="Rectangle 4"/>
          <p:cNvSpPr/>
          <p:nvPr/>
        </p:nvSpPr>
        <p:spPr>
          <a:xfrm>
            <a:off x="0" y="0"/>
            <a:ext cx="7562850" cy="360521"/>
          </a:xfrm>
          <a:prstGeom prst="rect">
            <a:avLst/>
          </a:prstGeom>
          <a:solidFill>
            <a:schemeClr val="accent5"/>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7" name="ZoneTexte 6"/>
          <p:cNvSpPr txBox="1"/>
          <p:nvPr/>
        </p:nvSpPr>
        <p:spPr>
          <a:xfrm>
            <a:off x="232056" y="443044"/>
            <a:ext cx="4174620" cy="707886"/>
          </a:xfrm>
          <a:prstGeom prst="rect">
            <a:avLst/>
          </a:prstGeom>
          <a:noFill/>
        </p:spPr>
        <p:txBody>
          <a:bodyPr wrap="square" rtlCol="0"/>
          <a:lstStyle/>
          <a:p>
            <a:r>
              <a:rPr lang="fr-FR" sz="4000">
                <a:solidFill>
                  <a:schemeClr val="bg1"/>
                </a:solidFill>
                <a:latin typeface="Calibri"/>
                <a:cs typeface="Calibri"/>
              </a:rPr>
              <a:t>Jane </a:t>
            </a:r>
            <a:r>
              <a:rPr lang="fr-FR" sz="4000" dirty="0">
                <a:solidFill>
                  <a:schemeClr val="bg1"/>
                </a:solidFill>
                <a:latin typeface="Calibri"/>
                <a:cs typeface="Calibri"/>
              </a:rPr>
              <a:t>DOE</a:t>
            </a:r>
            <a:endParaRPr lang="fr-FR" sz="4000" b="1" dirty="0">
              <a:solidFill>
                <a:schemeClr val="bg1"/>
              </a:solidFill>
              <a:latin typeface="Calibri"/>
              <a:cs typeface="Calibri"/>
            </a:endParaRPr>
          </a:p>
        </p:txBody>
      </p:sp>
      <p:sp>
        <p:nvSpPr>
          <p:cNvPr id="8" name="ZoneTexte 7"/>
          <p:cNvSpPr txBox="1"/>
          <p:nvPr/>
        </p:nvSpPr>
        <p:spPr>
          <a:xfrm>
            <a:off x="232056" y="1150930"/>
            <a:ext cx="4174620" cy="369332"/>
          </a:xfrm>
          <a:prstGeom prst="rect">
            <a:avLst/>
          </a:prstGeom>
          <a:noFill/>
        </p:spPr>
        <p:txBody>
          <a:bodyPr wrap="square" rtlCol="0"/>
          <a:lstStyle/>
          <a:p>
            <a:r>
              <a:rPr lang="fr-FR" dirty="0">
                <a:solidFill>
                  <a:srgbClr val="FFFFFF"/>
                </a:solidFill>
                <a:latin typeface="Calibri"/>
                <a:cs typeface="Calibri"/>
              </a:rPr>
              <a:t>Professional Title</a:t>
            </a:r>
          </a:p>
        </p:txBody>
      </p:sp>
      <p:sp>
        <p:nvSpPr>
          <p:cNvPr id="9" name="ZoneTexte 8"/>
          <p:cNvSpPr txBox="1"/>
          <p:nvPr/>
        </p:nvSpPr>
        <p:spPr>
          <a:xfrm>
            <a:off x="4990412" y="603268"/>
            <a:ext cx="2299388" cy="1015663"/>
          </a:xfrm>
          <a:prstGeom prst="rect">
            <a:avLst/>
          </a:prstGeom>
          <a:noFill/>
        </p:spPr>
        <p:txBody>
          <a:bodyPr wrap="square" rtlCol="0"/>
          <a:lstStyle/>
          <a:p>
            <a:r>
              <a:rPr lang="en-GB" sz="1200" dirty="0">
                <a:solidFill>
                  <a:srgbClr val="FFFFFF"/>
                </a:solidFill>
                <a:latin typeface="Calibri"/>
                <a:cs typeface="Calibri"/>
              </a:rPr>
              <a:t>12 Regent Street</a:t>
            </a:r>
            <a:br>
              <a:rPr lang="en-GB" sz="1200" dirty="0">
                <a:solidFill>
                  <a:srgbClr val="FFFFFF"/>
                </a:solidFill>
                <a:latin typeface="Calibri"/>
                <a:cs typeface="Calibri"/>
              </a:rPr>
            </a:br>
            <a:r>
              <a:rPr lang="fr-FR" sz="1200" dirty="0">
                <a:solidFill>
                  <a:srgbClr val="FFFFFF"/>
                </a:solidFill>
                <a:latin typeface="Calibri"/>
                <a:cs typeface="Calibri"/>
              </a:rPr>
              <a:t>Y200 New-York, NY	       </a:t>
            </a:r>
          </a:p>
          <a:p>
            <a:r>
              <a:rPr lang="fr-FR" sz="1200" dirty="0">
                <a:solidFill>
                  <a:schemeClr val="bg1"/>
                </a:solidFill>
                <a:latin typeface="Calibri"/>
                <a:cs typeface="Calibri"/>
              </a:rPr>
              <a:t>mail@mail.com</a:t>
            </a:r>
          </a:p>
          <a:p>
            <a:r>
              <a:rPr lang="fr-FR" sz="1200" dirty="0">
                <a:solidFill>
                  <a:srgbClr val="FFFFFF"/>
                </a:solidFill>
                <a:latin typeface="Calibri"/>
                <a:cs typeface="Calibri"/>
              </a:rPr>
              <a:t>111 222 333</a:t>
            </a:r>
          </a:p>
          <a:p>
            <a:r>
              <a:rPr lang="fr-FR" sz="1200" dirty="0">
                <a:solidFill>
                  <a:srgbClr val="FFFFFF"/>
                </a:solidFill>
                <a:latin typeface="Calibri"/>
                <a:cs typeface="Calibri"/>
              </a:rPr>
              <a:t>222 333 444</a:t>
            </a:r>
          </a:p>
        </p:txBody>
      </p:sp>
      <p:sp>
        <p:nvSpPr>
          <p:cNvPr id="10" name="ZoneTexte 9"/>
          <p:cNvSpPr txBox="1"/>
          <p:nvPr/>
        </p:nvSpPr>
        <p:spPr>
          <a:xfrm>
            <a:off x="2908300" y="1824399"/>
            <a:ext cx="1803176" cy="400110"/>
          </a:xfrm>
          <a:prstGeom prst="rect">
            <a:avLst/>
          </a:prstGeom>
          <a:noFill/>
        </p:spPr>
        <p:txBody>
          <a:bodyPr wrap="square" rtlCol="0"/>
          <a:lstStyle/>
          <a:p>
            <a:r>
              <a:rPr lang="fr-FR" sz="2000" dirty="0">
                <a:solidFill>
                  <a:srgbClr val="FFFFFF"/>
                </a:solidFill>
                <a:latin typeface="Arial"/>
                <a:cs typeface="Arial"/>
              </a:rPr>
              <a:t>Objectives</a:t>
            </a:r>
          </a:p>
        </p:txBody>
      </p:sp>
      <p:cxnSp>
        <p:nvCxnSpPr>
          <p:cNvPr id="12" name="Connecteur droit 11"/>
          <p:cNvCxnSpPr/>
          <p:nvPr/>
        </p:nvCxnSpPr>
        <p:spPr>
          <a:xfrm flipH="1">
            <a:off x="520700" y="2114103"/>
            <a:ext cx="2387600" cy="761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14" name="Connecteur droit 13"/>
          <p:cNvCxnSpPr/>
          <p:nvPr/>
        </p:nvCxnSpPr>
        <p:spPr>
          <a:xfrm>
            <a:off x="291275" y="2105325"/>
            <a:ext cx="0" cy="113030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15" name="ZoneTexte 14"/>
          <p:cNvSpPr txBox="1"/>
          <p:nvPr/>
        </p:nvSpPr>
        <p:spPr>
          <a:xfrm>
            <a:off x="483565" y="2297769"/>
            <a:ext cx="3981982" cy="769441"/>
          </a:xfrm>
          <a:prstGeom prst="rect">
            <a:avLst/>
          </a:prstGeom>
          <a:noFill/>
        </p:spPr>
        <p:txBody>
          <a:bodyPr wrap="square" rtlCol="0"/>
          <a:lstStyle/>
          <a:p>
            <a:pPr algn="just"/>
            <a:r>
              <a:rPr lang="en-GB" sz="1100" dirty="0" err="1">
                <a:solidFill>
                  <a:srgbClr val="FFFFFF"/>
                </a:solidFill>
                <a:latin typeface="Calibri"/>
                <a:cs typeface="Calibri"/>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endParaRPr lang="fr-FR" sz="1100" dirty="0">
              <a:solidFill>
                <a:srgbClr val="FFFFFF"/>
              </a:solidFill>
              <a:latin typeface="Calibri"/>
              <a:cs typeface="Calibri"/>
            </a:endParaRPr>
          </a:p>
        </p:txBody>
      </p:sp>
      <p:sp>
        <p:nvSpPr>
          <p:cNvPr id="19" name="Ellipse 18"/>
          <p:cNvSpPr/>
          <p:nvPr/>
        </p:nvSpPr>
        <p:spPr>
          <a:xfrm>
            <a:off x="61849" y="1867708"/>
            <a:ext cx="517400"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0" name="ZoneTexte 19"/>
          <p:cNvSpPr txBox="1"/>
          <p:nvPr/>
        </p:nvSpPr>
        <p:spPr>
          <a:xfrm>
            <a:off x="291274" y="3448619"/>
            <a:ext cx="1803176" cy="400110"/>
          </a:xfrm>
          <a:prstGeom prst="rect">
            <a:avLst/>
          </a:prstGeom>
          <a:noFill/>
        </p:spPr>
        <p:txBody>
          <a:bodyPr wrap="square" rtlCol="0"/>
          <a:lstStyle/>
          <a:p>
            <a:r>
              <a:rPr lang="fr-FR" sz="2000" dirty="0">
                <a:solidFill>
                  <a:srgbClr val="FFFFFF"/>
                </a:solidFill>
                <a:latin typeface="Arial"/>
                <a:cs typeface="Arial"/>
              </a:rPr>
              <a:t>Education</a:t>
            </a:r>
          </a:p>
        </p:txBody>
      </p:sp>
      <p:cxnSp>
        <p:nvCxnSpPr>
          <p:cNvPr id="21" name="Connecteur droit 20"/>
          <p:cNvCxnSpPr/>
          <p:nvPr/>
        </p:nvCxnSpPr>
        <p:spPr>
          <a:xfrm flipH="1">
            <a:off x="1630560" y="3706029"/>
            <a:ext cx="2834988" cy="761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23" name="Connecteur droit 22"/>
          <p:cNvCxnSpPr/>
          <p:nvPr/>
        </p:nvCxnSpPr>
        <p:spPr>
          <a:xfrm>
            <a:off x="4465547" y="3713639"/>
            <a:ext cx="0" cy="6405717"/>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0" y="10119356"/>
            <a:ext cx="7562850" cy="569282"/>
          </a:xfrm>
          <a:prstGeom prst="rect">
            <a:avLst/>
          </a:prstGeom>
          <a:solidFill>
            <a:schemeClr val="accent5"/>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26" name="Ellipse 25"/>
          <p:cNvSpPr/>
          <p:nvPr/>
        </p:nvSpPr>
        <p:spPr>
          <a:xfrm>
            <a:off x="4236121" y="3459634"/>
            <a:ext cx="458851"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aphicFrame>
        <p:nvGraphicFramePr>
          <p:cNvPr id="28" name="Tableau 27"/>
          <p:cNvGraphicFramePr>
            <a:graphicFrameLocks noGrp="1"/>
          </p:cNvGraphicFramePr>
          <p:nvPr>
            <p:extLst>
              <p:ext uri="{D42A27DB-BD31-4B8C-83A1-F6EECF244321}">
                <p14:modId xmlns:p14="http://schemas.microsoft.com/office/powerpoint/2010/main" val="3165407850"/>
              </p:ext>
            </p:extLst>
          </p:nvPr>
        </p:nvGraphicFramePr>
        <p:xfrm>
          <a:off x="291274" y="3934867"/>
          <a:ext cx="3944847" cy="1874520"/>
        </p:xfrm>
        <a:graphic>
          <a:graphicData uri="http://schemas.openxmlformats.org/drawingml/2006/table">
            <a:tbl>
              <a:tblPr firstRow="1" bandRow="1">
                <a:tableStyleId>{5C22544A-7EE6-4342-B048-85BDC9FD1C3A}</a:tableStyleId>
              </a:tblPr>
              <a:tblGrid>
                <a:gridCol w="3212998">
                  <a:extLst>
                    <a:ext uri="{9D8B030D-6E8A-4147-A177-3AD203B41FA5}">
                      <a16:colId xmlns:a16="http://schemas.microsoft.com/office/drawing/2014/main" val="20000"/>
                    </a:ext>
                  </a:extLst>
                </a:gridCol>
                <a:gridCol w="731849">
                  <a:extLst>
                    <a:ext uri="{9D8B030D-6E8A-4147-A177-3AD203B41FA5}">
                      <a16:colId xmlns:a16="http://schemas.microsoft.com/office/drawing/2014/main" val="20001"/>
                    </a:ext>
                  </a:extLst>
                </a:gridCol>
              </a:tblGrid>
              <a:tr h="370840">
                <a:tc>
                  <a:txBody>
                    <a:bodyPr/>
                    <a:lstStyle/>
                    <a:p>
                      <a:pPr>
                        <a:spcAft>
                          <a:spcPts val="0"/>
                        </a:spcAft>
                      </a:pPr>
                      <a:r>
                        <a:rPr lang="fr-FR" sz="1200" i="0" dirty="0" err="1">
                          <a:solidFill>
                            <a:srgbClr val="FFFFFF"/>
                          </a:solidFill>
                          <a:effectLst/>
                          <a:latin typeface="+mn-lt"/>
                          <a:ea typeface="Cambria"/>
                          <a:cs typeface="Calibri"/>
                        </a:rPr>
                        <a:t>University</a:t>
                      </a:r>
                      <a:endParaRPr lang="fr-FR" sz="1200"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Degree</a:t>
                      </a:r>
                      <a:endParaRPr lang="fr-FR" sz="1100" b="1" i="0" baseline="0" dirty="0">
                        <a:solidFill>
                          <a:schemeClr val="lt1"/>
                        </a:solidFill>
                        <a:effectLst/>
                        <a:latin typeface="+mn-lt"/>
                        <a:ea typeface="+mn-ea"/>
                        <a:cs typeface="+mn-cs"/>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fr-FR" sz="1600" i="0" dirty="0"/>
                        <a:t>20XX</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spcAft>
                          <a:spcPts val="0"/>
                        </a:spcAft>
                      </a:pPr>
                      <a:r>
                        <a:rPr lang="fr-FR" sz="1200" i="0" dirty="0" err="1">
                          <a:solidFill>
                            <a:srgbClr val="FFFFFF"/>
                          </a:solidFill>
                          <a:effectLst/>
                          <a:latin typeface="+mn-lt"/>
                          <a:ea typeface="Cambria"/>
                          <a:cs typeface="Calibri"/>
                        </a:rPr>
                        <a:t>University</a:t>
                      </a:r>
                      <a:endParaRPr lang="fr-FR" sz="1200"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Degree</a:t>
                      </a:r>
                      <a:endParaRPr lang="fr-FR" sz="1100" b="0" i="0" dirty="0">
                        <a:solidFill>
                          <a:srgbClr val="FFFFFF"/>
                        </a:solidFill>
                        <a:effectLst/>
                        <a:latin typeface="+mn-lt"/>
                        <a:ea typeface="Cambria"/>
                        <a:cs typeface="Calibri"/>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spcAft>
                          <a:spcPts val="0"/>
                        </a:spcAft>
                      </a:pPr>
                      <a:r>
                        <a:rPr lang="fr-FR" sz="1200" i="0" dirty="0" err="1">
                          <a:solidFill>
                            <a:srgbClr val="FFFFFF"/>
                          </a:solidFill>
                          <a:effectLst/>
                          <a:latin typeface="+mn-lt"/>
                          <a:ea typeface="Cambria"/>
                          <a:cs typeface="Calibri"/>
                        </a:rPr>
                        <a:t>University</a:t>
                      </a:r>
                      <a:endParaRPr lang="fr-FR" sz="1200" b="1" i="0" dirty="0">
                        <a:solidFill>
                          <a:srgbClr val="FFFFFF"/>
                        </a:solidFill>
                        <a:effectLst/>
                        <a:latin typeface="+mn-lt"/>
                        <a:ea typeface="Cambria"/>
                        <a:cs typeface="Calibri"/>
                      </a:endParaRPr>
                    </a:p>
                    <a:p>
                      <a:pPr>
                        <a:spcAft>
                          <a:spcPts val="0"/>
                        </a:spcAft>
                      </a:pPr>
                      <a:r>
                        <a:rPr lang="fr-FR" sz="1100" b="0" i="0" dirty="0" err="1">
                          <a:solidFill>
                            <a:srgbClr val="FFFFFF"/>
                          </a:solidFill>
                          <a:effectLst/>
                          <a:latin typeface="+mn-lt"/>
                          <a:ea typeface="Cambria"/>
                          <a:cs typeface="Calibri"/>
                        </a:rPr>
                        <a:t>Degree</a:t>
                      </a:r>
                      <a:endParaRPr lang="fr-FR" sz="1100" b="0" i="0" dirty="0">
                        <a:solidFill>
                          <a:srgbClr val="FFFFFF"/>
                        </a:solidFill>
                        <a:effectLst/>
                        <a:latin typeface="+mn-lt"/>
                        <a:ea typeface="Cambria"/>
                        <a:cs typeface="Calibri"/>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cxnSp>
        <p:nvCxnSpPr>
          <p:cNvPr id="32" name="Connecteur droit 31"/>
          <p:cNvCxnSpPr/>
          <p:nvPr/>
        </p:nvCxnSpPr>
        <p:spPr>
          <a:xfrm flipH="1">
            <a:off x="3559379" y="6203591"/>
            <a:ext cx="906172" cy="0"/>
          </a:xfrm>
          <a:prstGeom prst="line">
            <a:avLst/>
          </a:prstGeom>
          <a:ln>
            <a:solidFill>
              <a:schemeClr val="accent5"/>
            </a:solidFill>
          </a:ln>
        </p:spPr>
        <p:style>
          <a:lnRef idx="2">
            <a:schemeClr val="accent1"/>
          </a:lnRef>
          <a:fillRef idx="0">
            <a:schemeClr val="accent1"/>
          </a:fillRef>
          <a:effectRef idx="1">
            <a:schemeClr val="accent1"/>
          </a:effectRef>
          <a:fontRef idx="minor">
            <a:schemeClr val="tx1"/>
          </a:fontRef>
        </p:style>
      </p:cxnSp>
      <p:sp>
        <p:nvSpPr>
          <p:cNvPr id="35" name="ZoneTexte 34"/>
          <p:cNvSpPr txBox="1"/>
          <p:nvPr/>
        </p:nvSpPr>
        <p:spPr>
          <a:xfrm>
            <a:off x="291274" y="5918790"/>
            <a:ext cx="3268105" cy="400110"/>
          </a:xfrm>
          <a:prstGeom prst="rect">
            <a:avLst/>
          </a:prstGeom>
          <a:noFill/>
        </p:spPr>
        <p:txBody>
          <a:bodyPr wrap="square" rtlCol="0">
            <a:spAutoFit/>
          </a:bodyPr>
          <a:lstStyle/>
          <a:p>
            <a:r>
              <a:rPr lang="fr-FR" sz="2000" dirty="0">
                <a:solidFill>
                  <a:srgbClr val="FFFFFF"/>
                </a:solidFill>
                <a:latin typeface="Arial"/>
                <a:cs typeface="Arial"/>
              </a:rPr>
              <a:t>Work </a:t>
            </a:r>
            <a:r>
              <a:rPr lang="fr-FR" sz="2000" dirty="0" err="1">
                <a:solidFill>
                  <a:srgbClr val="FFFFFF"/>
                </a:solidFill>
                <a:latin typeface="Arial"/>
                <a:cs typeface="Arial"/>
              </a:rPr>
              <a:t>Experience</a:t>
            </a:r>
            <a:endParaRPr lang="fr-FR" sz="2000" dirty="0">
              <a:solidFill>
                <a:srgbClr val="FFFFFF"/>
              </a:solidFill>
              <a:latin typeface="Arial"/>
              <a:cs typeface="Arial"/>
            </a:endParaRPr>
          </a:p>
        </p:txBody>
      </p:sp>
      <p:sp>
        <p:nvSpPr>
          <p:cNvPr id="36" name="Ellipse 35"/>
          <p:cNvSpPr/>
          <p:nvPr/>
        </p:nvSpPr>
        <p:spPr>
          <a:xfrm>
            <a:off x="4244373" y="5908033"/>
            <a:ext cx="458851" cy="475233"/>
          </a:xfrm>
          <a:prstGeom prst="ellipse">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aphicFrame>
        <p:nvGraphicFramePr>
          <p:cNvPr id="39" name="Tableau 38"/>
          <p:cNvGraphicFramePr>
            <a:graphicFrameLocks noGrp="1"/>
          </p:cNvGraphicFramePr>
          <p:nvPr>
            <p:extLst>
              <p:ext uri="{D42A27DB-BD31-4B8C-83A1-F6EECF244321}">
                <p14:modId xmlns:p14="http://schemas.microsoft.com/office/powerpoint/2010/main" val="2619572440"/>
              </p:ext>
            </p:extLst>
          </p:nvPr>
        </p:nvGraphicFramePr>
        <p:xfrm>
          <a:off x="291274" y="6474182"/>
          <a:ext cx="3995219" cy="3200400"/>
        </p:xfrm>
        <a:graphic>
          <a:graphicData uri="http://schemas.openxmlformats.org/drawingml/2006/table">
            <a:tbl>
              <a:tblPr firstRow="1" bandRow="1">
                <a:tableStyleId>{5C22544A-7EE6-4342-B048-85BDC9FD1C3A}</a:tableStyleId>
              </a:tblPr>
              <a:tblGrid>
                <a:gridCol w="3254025">
                  <a:extLst>
                    <a:ext uri="{9D8B030D-6E8A-4147-A177-3AD203B41FA5}">
                      <a16:colId xmlns:a16="http://schemas.microsoft.com/office/drawing/2014/main" val="20000"/>
                    </a:ext>
                  </a:extLst>
                </a:gridCol>
                <a:gridCol w="741194">
                  <a:extLst>
                    <a:ext uri="{9D8B030D-6E8A-4147-A177-3AD203B41FA5}">
                      <a16:colId xmlns:a16="http://schemas.microsoft.com/office/drawing/2014/main" val="20001"/>
                    </a:ext>
                  </a:extLst>
                </a:gridCol>
              </a:tblGrid>
              <a:tr h="370840">
                <a:tc>
                  <a:txBody>
                    <a:bodyPr/>
                    <a:lstStyle/>
                    <a:p>
                      <a:pPr>
                        <a:spcAft>
                          <a:spcPts val="0"/>
                        </a:spcAft>
                      </a:pPr>
                      <a:r>
                        <a:rPr lang="fr-FR" sz="1200" i="0" dirty="0">
                          <a:solidFill>
                            <a:srgbClr val="FFFFFF"/>
                          </a:solidFill>
                          <a:effectLst/>
                          <a:latin typeface="+mn-lt"/>
                          <a:ea typeface="Cambria"/>
                          <a:cs typeface="Calibri"/>
                        </a:rPr>
                        <a:t>Job </a:t>
                      </a:r>
                      <a:r>
                        <a:rPr lang="fr-FR" sz="1200" i="0" dirty="0" err="1">
                          <a:solidFill>
                            <a:srgbClr val="FFFFFF"/>
                          </a:solidFill>
                          <a:effectLst/>
                          <a:latin typeface="+mn-lt"/>
                          <a:ea typeface="Cambria"/>
                          <a:cs typeface="Calibri"/>
                        </a:rPr>
                        <a:t>Title</a:t>
                      </a:r>
                      <a:r>
                        <a:rPr lang="fr-FR" sz="1200" i="0" dirty="0">
                          <a:solidFill>
                            <a:srgbClr val="FFFFFF"/>
                          </a:solidFill>
                          <a:effectLst/>
                          <a:latin typeface="+mn-lt"/>
                          <a:ea typeface="Cambria"/>
                          <a:cs typeface="Calibri"/>
                        </a:rPr>
                        <a:t> | Compagny Name</a:t>
                      </a: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fr-FR" sz="1600" i="0" dirty="0"/>
                        <a:t>20XX</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spcAft>
                          <a:spcPts val="0"/>
                        </a:spcAft>
                      </a:pPr>
                      <a:r>
                        <a:rPr lang="fr-FR" sz="1200" i="0" dirty="0">
                          <a:solidFill>
                            <a:srgbClr val="FFFFFF"/>
                          </a:solidFill>
                          <a:effectLst/>
                          <a:latin typeface="+mn-lt"/>
                          <a:ea typeface="Cambria"/>
                          <a:cs typeface="Calibri"/>
                        </a:rPr>
                        <a:t>Job </a:t>
                      </a:r>
                      <a:r>
                        <a:rPr lang="fr-FR" sz="1200" i="0" dirty="0" err="1">
                          <a:solidFill>
                            <a:srgbClr val="FFFFFF"/>
                          </a:solidFill>
                          <a:effectLst/>
                          <a:latin typeface="+mn-lt"/>
                          <a:ea typeface="Cambria"/>
                          <a:cs typeface="Calibri"/>
                        </a:rPr>
                        <a:t>Title</a:t>
                      </a:r>
                      <a:r>
                        <a:rPr lang="fr-FR" sz="1200" i="0" dirty="0">
                          <a:solidFill>
                            <a:srgbClr val="FFFFFF"/>
                          </a:solidFill>
                          <a:effectLst/>
                          <a:latin typeface="+mn-lt"/>
                          <a:ea typeface="Cambria"/>
                          <a:cs typeface="Calibri"/>
                        </a:rPr>
                        <a:t> | Compagny Name</a:t>
                      </a: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p>
                      <a:pPr>
                        <a:spcAft>
                          <a:spcPts val="0"/>
                        </a:spcAft>
                      </a:pPr>
                      <a:endParaRPr lang="en-GB" sz="1200" b="0" i="0" dirty="0">
                        <a:solidFill>
                          <a:srgbClr val="FFFFFF"/>
                        </a:solidFill>
                        <a:effectLst/>
                        <a:latin typeface="+mn-lt"/>
                        <a:ea typeface="Cambria"/>
                        <a:cs typeface="Calibri"/>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a:spcAft>
                          <a:spcPts val="0"/>
                        </a:spcAft>
                      </a:pPr>
                      <a:r>
                        <a:rPr lang="fr-FR" sz="1200" i="0" dirty="0">
                          <a:solidFill>
                            <a:srgbClr val="FFFFFF"/>
                          </a:solidFill>
                          <a:effectLst/>
                          <a:latin typeface="+mn-lt"/>
                          <a:ea typeface="Cambria"/>
                          <a:cs typeface="Calibri"/>
                        </a:rPr>
                        <a:t>Job </a:t>
                      </a:r>
                      <a:r>
                        <a:rPr lang="fr-FR" sz="1200" i="0" dirty="0" err="1">
                          <a:solidFill>
                            <a:srgbClr val="FFFFFF"/>
                          </a:solidFill>
                          <a:effectLst/>
                          <a:latin typeface="+mn-lt"/>
                          <a:ea typeface="Cambria"/>
                          <a:cs typeface="Calibri"/>
                        </a:rPr>
                        <a:t>Title</a:t>
                      </a:r>
                      <a:r>
                        <a:rPr lang="fr-FR" sz="1200" i="0" dirty="0">
                          <a:solidFill>
                            <a:srgbClr val="FFFFFF"/>
                          </a:solidFill>
                          <a:effectLst/>
                          <a:latin typeface="+mn-lt"/>
                          <a:ea typeface="Cambria"/>
                          <a:cs typeface="Calibri"/>
                        </a:rPr>
                        <a:t> | Compagny Name</a:t>
                      </a:r>
                    </a:p>
                    <a:p>
                      <a:r>
                        <a:rPr lang="fr-FR" sz="1100" b="0" kern="1200" dirty="0">
                          <a:solidFill>
                            <a:srgbClr val="FFFFFF"/>
                          </a:solidFill>
                          <a:effectLst/>
                          <a:latin typeface="+mn-lt"/>
                          <a:ea typeface="+mn-ea"/>
                          <a:cs typeface="+mn-cs"/>
                        </a:rPr>
                        <a:t>Lorem ipsum dolor sit amet, consectetur adipiscing elit. Quisque pulvinar sit amet turpis ut consequat. Lorem ipsum dolor sit amet, consectetur adipiscing elit.</a:t>
                      </a:r>
                      <a:endParaRPr lang="fr-FR" sz="1100" b="0" dirty="0">
                        <a:solidFill>
                          <a:srgbClr val="FFFFFF"/>
                        </a:solidFill>
                        <a:effectLst/>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fr-FR" sz="1600" b="1" i="0" dirty="0">
                          <a:solidFill>
                            <a:srgbClr val="FFFFFF"/>
                          </a:solidFill>
                        </a:rPr>
                        <a:t>20XX</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5" name="Rectangle 54"/>
          <p:cNvSpPr/>
          <p:nvPr/>
        </p:nvSpPr>
        <p:spPr>
          <a:xfrm>
            <a:off x="4773794" y="4025398"/>
            <a:ext cx="2623082" cy="1854700"/>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56" name="Rectangle 55"/>
          <p:cNvSpPr/>
          <p:nvPr/>
        </p:nvSpPr>
        <p:spPr>
          <a:xfrm>
            <a:off x="4933964" y="4137009"/>
            <a:ext cx="262770" cy="1521865"/>
          </a:xfrm>
          <a:prstGeom prst="rect">
            <a:avLst/>
          </a:prstGeom>
          <a:solidFill>
            <a:schemeClr val="accent5">
              <a:lumMod val="20000"/>
              <a:lumOff val="8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7" name="Rectangle 56"/>
          <p:cNvSpPr/>
          <p:nvPr/>
        </p:nvSpPr>
        <p:spPr>
          <a:xfrm>
            <a:off x="5217749" y="4443572"/>
            <a:ext cx="262770" cy="1215302"/>
          </a:xfrm>
          <a:prstGeom prst="rect">
            <a:avLst/>
          </a:prstGeom>
          <a:solidFill>
            <a:schemeClr val="accent5">
              <a:lumMod val="40000"/>
              <a:lumOff val="6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8" name="Rectangle 57"/>
          <p:cNvSpPr/>
          <p:nvPr/>
        </p:nvSpPr>
        <p:spPr>
          <a:xfrm>
            <a:off x="5501534" y="4268393"/>
            <a:ext cx="262770" cy="1390481"/>
          </a:xfrm>
          <a:prstGeom prst="rect">
            <a:avLst/>
          </a:prstGeom>
          <a:solidFill>
            <a:schemeClr val="accent5">
              <a:lumMod val="60000"/>
              <a:lumOff val="40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9" name="Rectangle 58"/>
          <p:cNvSpPr/>
          <p:nvPr/>
        </p:nvSpPr>
        <p:spPr>
          <a:xfrm>
            <a:off x="5764304" y="4355983"/>
            <a:ext cx="262770" cy="1302891"/>
          </a:xfrm>
          <a:prstGeom prst="rect">
            <a:avLst/>
          </a:prstGeom>
          <a:solidFill>
            <a:schemeClr val="accent5">
              <a:lumMod val="75000"/>
            </a:schemeClr>
          </a:solidFill>
          <a:ln>
            <a:solidFill>
              <a:schemeClr val="bg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0" name="Text Box 2"/>
          <p:cNvSpPr txBox="1">
            <a:spLocks noChangeArrowheads="1"/>
          </p:cNvSpPr>
          <p:nvPr/>
        </p:nvSpPr>
        <p:spPr bwMode="auto">
          <a:xfrm>
            <a:off x="5938344" y="4842815"/>
            <a:ext cx="1225719" cy="8160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680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err="1">
                <a:ln>
                  <a:noFill/>
                </a:ln>
                <a:solidFill>
                  <a:srgbClr val="FFFFFF"/>
                </a:solidFill>
                <a:effectLst/>
                <a:latin typeface="Calibri"/>
                <a:ea typeface="ÇlÇr ñæí©" charset="0"/>
                <a:cs typeface="Calibri"/>
              </a:rPr>
              <a:t>Creativity</a:t>
            </a:r>
            <a:endParaRPr kumimoji="0" lang="fr-FR" sz="1100" b="0" i="0" u="none" strike="noStrike" cap="none" normalizeH="0" baseline="0" dirty="0">
              <a:ln>
                <a:noFill/>
              </a:ln>
              <a:solidFill>
                <a:srgbClr val="FFFFFF"/>
              </a:solidFill>
              <a:effectLst/>
              <a:latin typeface="Calibri"/>
              <a:ea typeface="ÇlÇr ñæí©" charset="0"/>
              <a:cs typeface="Calibri"/>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FFFFFF"/>
                </a:solidFill>
                <a:effectLst/>
                <a:latin typeface="Calibri"/>
                <a:ea typeface="ÇlÇr ñæí©" charset="0"/>
                <a:cs typeface="Calibri"/>
              </a:rPr>
              <a:t>Communication</a:t>
            </a: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err="1">
                <a:ln>
                  <a:noFill/>
                </a:ln>
                <a:solidFill>
                  <a:srgbClr val="FFFFFF"/>
                </a:solidFill>
                <a:effectLst/>
                <a:latin typeface="Calibri"/>
                <a:ea typeface="ÇlÇr ñæí©" charset="0"/>
                <a:cs typeface="Calibri"/>
              </a:rPr>
              <a:t>Organization</a:t>
            </a:r>
            <a:endParaRPr kumimoji="0" lang="fr-FR" sz="1100" b="0" i="0" u="none" strike="noStrike" cap="none" normalizeH="0" baseline="0" dirty="0">
              <a:ln>
                <a:noFill/>
              </a:ln>
              <a:solidFill>
                <a:srgbClr val="FFFFFF"/>
              </a:solidFill>
              <a:effectLst/>
              <a:latin typeface="Calibri"/>
              <a:ea typeface="ÇlÇr ñæí©" charset="0"/>
              <a:cs typeface="Calibri"/>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dirty="0">
                <a:ln>
                  <a:noFill/>
                </a:ln>
                <a:solidFill>
                  <a:srgbClr val="FFFFFF"/>
                </a:solidFill>
                <a:effectLst/>
                <a:latin typeface="Calibri"/>
                <a:ea typeface="ÇlÇr ñæí©" charset="0"/>
                <a:cs typeface="Calibri"/>
              </a:rPr>
              <a:t>Serious</a:t>
            </a:r>
            <a:endParaRPr kumimoji="0" lang="fr-FR" sz="1100" b="0" i="0" u="none" strike="noStrike" cap="none" normalizeH="0" baseline="0" dirty="0">
              <a:ln>
                <a:noFill/>
              </a:ln>
              <a:solidFill>
                <a:srgbClr val="FFFFFF"/>
              </a:solidFill>
              <a:effectLst/>
              <a:latin typeface="Calibri"/>
              <a:cs typeface="Calibri"/>
            </a:endParaRPr>
          </a:p>
        </p:txBody>
      </p:sp>
      <p:sp>
        <p:nvSpPr>
          <p:cNvPr id="61" name="Rectangle 60"/>
          <p:cNvSpPr/>
          <p:nvPr/>
        </p:nvSpPr>
        <p:spPr>
          <a:xfrm>
            <a:off x="7226088" y="4926396"/>
            <a:ext cx="111007" cy="106325"/>
          </a:xfrm>
          <a:prstGeom prst="rect">
            <a:avLst/>
          </a:prstGeom>
          <a:solidFill>
            <a:schemeClr val="accent5">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2" name="Rectangle 61"/>
          <p:cNvSpPr/>
          <p:nvPr/>
        </p:nvSpPr>
        <p:spPr>
          <a:xfrm>
            <a:off x="7226088" y="5096878"/>
            <a:ext cx="111007" cy="106325"/>
          </a:xfrm>
          <a:prstGeom prst="rect">
            <a:avLst/>
          </a:prstGeom>
          <a:solidFill>
            <a:schemeClr val="accent5">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3" name="Rectangle 62"/>
          <p:cNvSpPr/>
          <p:nvPr/>
        </p:nvSpPr>
        <p:spPr>
          <a:xfrm>
            <a:off x="7226088" y="5262175"/>
            <a:ext cx="111007" cy="106325"/>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64" name="Rectangle 63"/>
          <p:cNvSpPr/>
          <p:nvPr/>
        </p:nvSpPr>
        <p:spPr>
          <a:xfrm>
            <a:off x="7223306" y="5433739"/>
            <a:ext cx="111007" cy="10632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graphicFrame>
        <p:nvGraphicFramePr>
          <p:cNvPr id="65" name="Tableau 64"/>
          <p:cNvGraphicFramePr>
            <a:graphicFrameLocks noGrp="1"/>
          </p:cNvGraphicFramePr>
          <p:nvPr>
            <p:extLst>
              <p:ext uri="{D42A27DB-BD31-4B8C-83A1-F6EECF244321}">
                <p14:modId xmlns:p14="http://schemas.microsoft.com/office/powerpoint/2010/main" val="314737659"/>
              </p:ext>
            </p:extLst>
          </p:nvPr>
        </p:nvGraphicFramePr>
        <p:xfrm>
          <a:off x="4773794" y="6457574"/>
          <a:ext cx="2698571" cy="2405262"/>
        </p:xfrm>
        <a:graphic>
          <a:graphicData uri="http://schemas.openxmlformats.org/drawingml/2006/table">
            <a:tbl>
              <a:tblPr firstRow="1" bandRow="1">
                <a:tableStyleId>{2D5ABB26-0587-4C30-8999-92F81FD0307C}</a:tableStyleId>
              </a:tblPr>
              <a:tblGrid>
                <a:gridCol w="2698571">
                  <a:extLst>
                    <a:ext uri="{9D8B030D-6E8A-4147-A177-3AD203B41FA5}">
                      <a16:colId xmlns:a16="http://schemas.microsoft.com/office/drawing/2014/main" val="20000"/>
                    </a:ext>
                  </a:extLst>
                </a:gridCol>
              </a:tblGrid>
              <a:tr h="271270">
                <a:tc>
                  <a:txBody>
                    <a:bodyPr/>
                    <a:lstStyle/>
                    <a:p>
                      <a:pPr algn="l"/>
                      <a:r>
                        <a:rPr lang="fr-FR" sz="1100" kern="1200" dirty="0">
                          <a:solidFill>
                            <a:srgbClr val="FFFFFF"/>
                          </a:solidFill>
                          <a:effectLst/>
                          <a:latin typeface="+mn-lt"/>
                          <a:ea typeface="+mn-ea"/>
                          <a:cs typeface="+mn-cs"/>
                        </a:rPr>
                        <a:t>Management</a:t>
                      </a:r>
                    </a:p>
                  </a:txBody>
                  <a:tcPr anchor="ctr">
                    <a:lnL>
                      <a:noFill/>
                    </a:lnL>
                    <a:lnR>
                      <a:noFill/>
                    </a:lnR>
                    <a:lnT w="12700" cap="flat" cmpd="sng" algn="ctr">
                      <a:noFill/>
                      <a:prstDash val="sysDot"/>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71270">
                <a:tc>
                  <a:txBody>
                    <a:bodyPr/>
                    <a:lstStyle/>
                    <a:p>
                      <a:pPr algn="l"/>
                      <a:r>
                        <a:rPr lang="fr-FR" sz="1100" kern="1200" dirty="0">
                          <a:solidFill>
                            <a:srgbClr val="FFFFFF"/>
                          </a:solidFill>
                          <a:effectLst/>
                          <a:latin typeface="+mn-lt"/>
                          <a:ea typeface="+mn-ea"/>
                          <a:cs typeface="+mn-cs"/>
                        </a:rPr>
                        <a:t>Word</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71270">
                <a:tc>
                  <a:txBody>
                    <a:bodyPr/>
                    <a:lstStyle/>
                    <a:p>
                      <a:pPr algn="l"/>
                      <a:r>
                        <a:rPr lang="fr-FR" sz="1100" kern="1200" dirty="0">
                          <a:solidFill>
                            <a:srgbClr val="FFFFFF"/>
                          </a:solidFill>
                          <a:effectLst/>
                          <a:latin typeface="+mn-lt"/>
                          <a:ea typeface="+mn-ea"/>
                          <a:cs typeface="+mn-cs"/>
                        </a:rPr>
                        <a:t>GIRC Software</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65242">
                <a:tc>
                  <a:txBody>
                    <a:bodyPr/>
                    <a:lstStyle/>
                    <a:p>
                      <a:pPr algn="l"/>
                      <a:r>
                        <a:rPr lang="fr-FR" sz="1100" kern="1200" dirty="0" err="1">
                          <a:solidFill>
                            <a:srgbClr val="FFFFFF"/>
                          </a:solidFill>
                          <a:effectLst/>
                          <a:latin typeface="+mn-lt"/>
                          <a:ea typeface="+mn-ea"/>
                          <a:cs typeface="+mn-cs"/>
                        </a:rPr>
                        <a:t>Mindmapping</a:t>
                      </a:r>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5242">
                <a:tc>
                  <a:txBody>
                    <a:bodyPr/>
                    <a:lstStyle/>
                    <a:p>
                      <a:pPr algn="l"/>
                      <a:r>
                        <a:rPr lang="fr-FR" sz="1100" kern="1200" dirty="0" err="1">
                          <a:solidFill>
                            <a:srgbClr val="FFFFFF"/>
                          </a:solidFill>
                          <a:effectLst/>
                          <a:latin typeface="+mn-lt"/>
                          <a:ea typeface="+mn-ea"/>
                          <a:cs typeface="+mn-cs"/>
                        </a:rPr>
                        <a:t>Window</a:t>
                      </a:r>
                      <a:r>
                        <a:rPr lang="fr-FR" sz="1100" kern="1200" dirty="0">
                          <a:solidFill>
                            <a:srgbClr val="FFFFFF"/>
                          </a:solidFill>
                          <a:effectLst/>
                          <a:latin typeface="+mn-lt"/>
                          <a:ea typeface="+mn-ea"/>
                          <a:cs typeface="+mn-cs"/>
                        </a:rPr>
                        <a:t> OS / OSX</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5242">
                <a:tc>
                  <a:txBody>
                    <a:bodyPr/>
                    <a:lstStyle/>
                    <a:p>
                      <a:pPr algn="l"/>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65242">
                <a:tc>
                  <a:txBody>
                    <a:bodyPr/>
                    <a:lstStyle/>
                    <a:p>
                      <a:pPr algn="l"/>
                      <a:r>
                        <a:rPr lang="fr-FR" sz="1100" kern="1200" dirty="0">
                          <a:solidFill>
                            <a:srgbClr val="FFFFFF"/>
                          </a:solidFill>
                          <a:effectLst/>
                          <a:latin typeface="+mn-lt"/>
                          <a:ea typeface="+mn-ea"/>
                          <a:cs typeface="+mn-cs"/>
                        </a:rPr>
                        <a:t>French</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5242">
                <a:tc>
                  <a:txBody>
                    <a:bodyPr/>
                    <a:lstStyle/>
                    <a:p>
                      <a:pPr algn="l"/>
                      <a:r>
                        <a:rPr lang="fr-FR" sz="1100" kern="1200" dirty="0">
                          <a:solidFill>
                            <a:srgbClr val="FFFFFF"/>
                          </a:solidFill>
                          <a:effectLst/>
                          <a:latin typeface="+mn-lt"/>
                          <a:ea typeface="+mn-ea"/>
                          <a:cs typeface="+mn-cs"/>
                        </a:rPr>
                        <a:t>English</a:t>
                      </a: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65242">
                <a:tc>
                  <a:txBody>
                    <a:bodyPr/>
                    <a:lstStyle/>
                    <a:p>
                      <a:pPr algn="l"/>
                      <a:r>
                        <a:rPr lang="fr-FR" sz="1100" kern="1200" dirty="0" err="1">
                          <a:solidFill>
                            <a:srgbClr val="FFFFFF"/>
                          </a:solidFill>
                          <a:effectLst/>
                          <a:latin typeface="+mn-lt"/>
                          <a:ea typeface="+mn-ea"/>
                          <a:cs typeface="+mn-cs"/>
                        </a:rPr>
                        <a:t>Spanish</a:t>
                      </a:r>
                      <a:endParaRPr lang="fr-FR" sz="1100" kern="1200" dirty="0">
                        <a:solidFill>
                          <a:srgbClr val="FFFFFF"/>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122" name="Ellipse 121"/>
          <p:cNvSpPr/>
          <p:nvPr/>
        </p:nvSpPr>
        <p:spPr>
          <a:xfrm>
            <a:off x="6401467"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3" name="Ellipse 122"/>
          <p:cNvSpPr/>
          <p:nvPr/>
        </p:nvSpPr>
        <p:spPr>
          <a:xfrm>
            <a:off x="6612521"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4" name="Ellipse 123"/>
          <p:cNvSpPr/>
          <p:nvPr/>
        </p:nvSpPr>
        <p:spPr>
          <a:xfrm>
            <a:off x="6819973"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5" name="Ellipse 124"/>
          <p:cNvSpPr/>
          <p:nvPr/>
        </p:nvSpPr>
        <p:spPr>
          <a:xfrm>
            <a:off x="7046754" y="65315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6" name="Ellipse 125"/>
          <p:cNvSpPr/>
          <p:nvPr/>
        </p:nvSpPr>
        <p:spPr>
          <a:xfrm>
            <a:off x="7289800" y="6531566"/>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7" name="Ellipse 126"/>
          <p:cNvSpPr/>
          <p:nvPr/>
        </p:nvSpPr>
        <p:spPr>
          <a:xfrm>
            <a:off x="6401467"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8" name="Ellipse 127"/>
          <p:cNvSpPr/>
          <p:nvPr/>
        </p:nvSpPr>
        <p:spPr>
          <a:xfrm>
            <a:off x="6612521"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29" name="Ellipse 128"/>
          <p:cNvSpPr/>
          <p:nvPr/>
        </p:nvSpPr>
        <p:spPr>
          <a:xfrm>
            <a:off x="6819973" y="6823607"/>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0" name="Ellipse 129"/>
          <p:cNvSpPr/>
          <p:nvPr/>
        </p:nvSpPr>
        <p:spPr>
          <a:xfrm>
            <a:off x="7046754" y="6823607"/>
            <a:ext cx="117309" cy="121497"/>
          </a:xfrm>
          <a:prstGeom prst="ellipse">
            <a:avLst/>
          </a:prstGeom>
          <a:solidFill>
            <a:srgbClr val="FFFFFF"/>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1" name="Ellipse 130"/>
          <p:cNvSpPr/>
          <p:nvPr/>
        </p:nvSpPr>
        <p:spPr>
          <a:xfrm>
            <a:off x="7289800" y="6823607"/>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2" name="Ellipse 131"/>
          <p:cNvSpPr/>
          <p:nvPr/>
        </p:nvSpPr>
        <p:spPr>
          <a:xfrm>
            <a:off x="6397628"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3" name="Ellipse 132"/>
          <p:cNvSpPr/>
          <p:nvPr/>
        </p:nvSpPr>
        <p:spPr>
          <a:xfrm>
            <a:off x="6608682"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4" name="Ellipse 133"/>
          <p:cNvSpPr/>
          <p:nvPr/>
        </p:nvSpPr>
        <p:spPr>
          <a:xfrm>
            <a:off x="6816134"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5" name="Ellipse 134"/>
          <p:cNvSpPr/>
          <p:nvPr/>
        </p:nvSpPr>
        <p:spPr>
          <a:xfrm>
            <a:off x="7042915" y="7077070"/>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6" name="Ellipse 135"/>
          <p:cNvSpPr/>
          <p:nvPr/>
        </p:nvSpPr>
        <p:spPr>
          <a:xfrm>
            <a:off x="7285961" y="7077070"/>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7" name="Ellipse 136"/>
          <p:cNvSpPr/>
          <p:nvPr/>
        </p:nvSpPr>
        <p:spPr>
          <a:xfrm>
            <a:off x="6387395"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8" name="Ellipse 137"/>
          <p:cNvSpPr/>
          <p:nvPr/>
        </p:nvSpPr>
        <p:spPr>
          <a:xfrm>
            <a:off x="6598449"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39" name="Ellipse 138"/>
          <p:cNvSpPr/>
          <p:nvPr/>
        </p:nvSpPr>
        <p:spPr>
          <a:xfrm>
            <a:off x="6805901" y="7355266"/>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0" name="Ellipse 139"/>
          <p:cNvSpPr/>
          <p:nvPr/>
        </p:nvSpPr>
        <p:spPr>
          <a:xfrm>
            <a:off x="7032682" y="7355266"/>
            <a:ext cx="117309" cy="121497"/>
          </a:xfrm>
          <a:prstGeom prst="ellipse">
            <a:avLst/>
          </a:prstGeom>
          <a:solidFill>
            <a:srgbClr val="FFFFFF"/>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1" name="Ellipse 140"/>
          <p:cNvSpPr/>
          <p:nvPr/>
        </p:nvSpPr>
        <p:spPr>
          <a:xfrm>
            <a:off x="7275728" y="7355266"/>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2" name="Ellipse 141"/>
          <p:cNvSpPr/>
          <p:nvPr/>
        </p:nvSpPr>
        <p:spPr>
          <a:xfrm>
            <a:off x="6395652"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3" name="Ellipse 142"/>
          <p:cNvSpPr/>
          <p:nvPr/>
        </p:nvSpPr>
        <p:spPr>
          <a:xfrm>
            <a:off x="6606706"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4" name="Ellipse 143"/>
          <p:cNvSpPr/>
          <p:nvPr/>
        </p:nvSpPr>
        <p:spPr>
          <a:xfrm>
            <a:off x="6814158"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5" name="Ellipse 144"/>
          <p:cNvSpPr/>
          <p:nvPr/>
        </p:nvSpPr>
        <p:spPr>
          <a:xfrm>
            <a:off x="7040939" y="7615319"/>
            <a:ext cx="117309" cy="121497"/>
          </a:xfrm>
          <a:prstGeom prst="ellipse">
            <a:avLst/>
          </a:prstGeom>
          <a:solidFill>
            <a:schemeClr val="accent5">
              <a:lumMod val="50000"/>
            </a:schemeClr>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6" name="Ellipse 145"/>
          <p:cNvSpPr/>
          <p:nvPr/>
        </p:nvSpPr>
        <p:spPr>
          <a:xfrm>
            <a:off x="7283985" y="7615319"/>
            <a:ext cx="117309" cy="121497"/>
          </a:xfrm>
          <a:prstGeom prst="ellipse">
            <a:avLst/>
          </a:prstGeom>
          <a:solidFill>
            <a:schemeClr val="bg1"/>
          </a:solidFill>
          <a:ln>
            <a:solidFill>
              <a:schemeClr val="accent5"/>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7" name="Ellipse 146"/>
          <p:cNvSpPr/>
          <p:nvPr/>
        </p:nvSpPr>
        <p:spPr>
          <a:xfrm>
            <a:off x="6385765" y="8154775"/>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8" name="Ellipse 147"/>
          <p:cNvSpPr/>
          <p:nvPr/>
        </p:nvSpPr>
        <p:spPr>
          <a:xfrm>
            <a:off x="6596819"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49" name="Ellipse 148"/>
          <p:cNvSpPr/>
          <p:nvPr/>
        </p:nvSpPr>
        <p:spPr>
          <a:xfrm>
            <a:off x="6804271"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0" name="Ellipse 149"/>
          <p:cNvSpPr/>
          <p:nvPr/>
        </p:nvSpPr>
        <p:spPr>
          <a:xfrm>
            <a:off x="7031052" y="8154775"/>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1" name="Ellipse 150"/>
          <p:cNvSpPr/>
          <p:nvPr/>
        </p:nvSpPr>
        <p:spPr>
          <a:xfrm>
            <a:off x="7274098" y="8154775"/>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2" name="Ellipse 151"/>
          <p:cNvSpPr/>
          <p:nvPr/>
        </p:nvSpPr>
        <p:spPr>
          <a:xfrm>
            <a:off x="6384135" y="8428672"/>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3" name="Ellipse 152"/>
          <p:cNvSpPr/>
          <p:nvPr/>
        </p:nvSpPr>
        <p:spPr>
          <a:xfrm>
            <a:off x="6595189"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4" name="Ellipse 153"/>
          <p:cNvSpPr/>
          <p:nvPr/>
        </p:nvSpPr>
        <p:spPr>
          <a:xfrm>
            <a:off x="6802641"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5" name="Ellipse 154"/>
          <p:cNvSpPr/>
          <p:nvPr/>
        </p:nvSpPr>
        <p:spPr>
          <a:xfrm>
            <a:off x="7029422" y="8428672"/>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6" name="Ellipse 155"/>
          <p:cNvSpPr/>
          <p:nvPr/>
        </p:nvSpPr>
        <p:spPr>
          <a:xfrm>
            <a:off x="7272468" y="8428672"/>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7" name="Ellipse 156"/>
          <p:cNvSpPr/>
          <p:nvPr/>
        </p:nvSpPr>
        <p:spPr>
          <a:xfrm>
            <a:off x="6387395" y="8676088"/>
            <a:ext cx="117309" cy="121497"/>
          </a:xfrm>
          <a:prstGeom prst="ellipse">
            <a:avLst/>
          </a:prstGeom>
          <a:solidFill>
            <a:schemeClr val="tx1">
              <a:lumMod val="50000"/>
              <a:lumOff val="50000"/>
            </a:schemeClr>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8" name="Ellipse 157"/>
          <p:cNvSpPr/>
          <p:nvPr/>
        </p:nvSpPr>
        <p:spPr>
          <a:xfrm>
            <a:off x="6598449" y="8676088"/>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59" name="Ellipse 158"/>
          <p:cNvSpPr/>
          <p:nvPr/>
        </p:nvSpPr>
        <p:spPr>
          <a:xfrm>
            <a:off x="6805901" y="8676088"/>
            <a:ext cx="117309" cy="121497"/>
          </a:xfrm>
          <a:prstGeom prst="ellipse">
            <a:avLst/>
          </a:prstGeom>
          <a:solidFill>
            <a:srgbClr val="7F7F7F"/>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0" name="Ellipse 159"/>
          <p:cNvSpPr/>
          <p:nvPr/>
        </p:nvSpPr>
        <p:spPr>
          <a:xfrm>
            <a:off x="7032682" y="8676088"/>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1" name="Ellipse 160"/>
          <p:cNvSpPr/>
          <p:nvPr/>
        </p:nvSpPr>
        <p:spPr>
          <a:xfrm>
            <a:off x="7275728" y="8676088"/>
            <a:ext cx="117309" cy="121497"/>
          </a:xfrm>
          <a:prstGeom prst="ellipse">
            <a:avLst/>
          </a:prstGeom>
          <a:solidFill>
            <a:schemeClr val="bg1"/>
          </a:solidFill>
          <a:ln>
            <a:solidFill>
              <a:schemeClr val="tx1">
                <a:lumMod val="85000"/>
                <a:lumOff val="15000"/>
              </a:schemeClr>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2" name="Rectangle 161"/>
          <p:cNvSpPr/>
          <p:nvPr/>
        </p:nvSpPr>
        <p:spPr>
          <a:xfrm>
            <a:off x="4628064" y="9206599"/>
            <a:ext cx="2779046" cy="830997"/>
          </a:xfrm>
          <a:prstGeom prst="rect">
            <a:avLst/>
          </a:prstGeom>
        </p:spPr>
        <p:txBody>
          <a:bodyPr wrap="square"/>
          <a:lstStyle/>
          <a:p>
            <a:r>
              <a:rPr lang="fr-FR" sz="1200" dirty="0">
                <a:solidFill>
                  <a:srgbClr val="FFFFFF"/>
                </a:solidFill>
                <a:latin typeface="Calibri"/>
                <a:cs typeface="Calibri"/>
              </a:rPr>
              <a:t>Lorem ipsum dolor sit amet, consectetur adipiscing elit. Quisque pulvinar sit amet turpis ut consequat.</a:t>
            </a:r>
          </a:p>
        </p:txBody>
      </p:sp>
      <p:pic>
        <p:nvPicPr>
          <p:cNvPr id="163" name="Image 162"/>
          <p:cNvPicPr>
            <a:picLocks noChangeAspect="1"/>
          </p:cNvPicPr>
          <p:nvPr/>
        </p:nvPicPr>
        <p:blipFill rotWithShape="1">
          <a:blip r:embed="rId2"/>
          <a:srcRect l="24226" t="-1" r="13088" b="9830"/>
          <a:stretch/>
        </p:blipFill>
        <p:spPr>
          <a:xfrm>
            <a:off x="5167205" y="1945044"/>
            <a:ext cx="1982786" cy="1903685"/>
          </a:xfrm>
          <a:prstGeom prst="diamond">
            <a:avLst/>
          </a:prstGeom>
          <a:ln w="12700" cmpd="sng">
            <a:solidFill>
              <a:srgbClr val="27AAEA"/>
            </a:solidFill>
          </a:ln>
        </p:spPr>
      </p:pic>
    </p:spTree>
    <p:extLst>
      <p:ext uri="{BB962C8B-B14F-4D97-AF65-F5344CB8AC3E}">
        <p14:creationId xmlns:p14="http://schemas.microsoft.com/office/powerpoint/2010/main" val="333300089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75000"/>
            <a:lumOff val="25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Custom</PresentationFormat>
  <Paragraphs>41</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Stanislas Larnier</cp:lastModifiedBy>
  <cp:revision>10</cp:revision>
  <dcterms:created xsi:type="dcterms:W3CDTF">2015-03-09T06:07:43Z</dcterms:created>
  <dcterms:modified xsi:type="dcterms:W3CDTF">2020-12-06T18:02:08Z</dcterms:modified>
</cp:coreProperties>
</file>