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B03B3D"/>
    <a:srgbClr val="CF8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3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540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05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50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98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00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58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866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06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49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02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12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94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0FF53-DBE1-E34D-9B25-23715D4CB7F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FC260-6BD8-5B47-9C0F-DC15300312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00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95614"/>
            <a:ext cx="7562850" cy="908740"/>
          </a:xfrm>
          <a:prstGeom prst="rect">
            <a:avLst/>
          </a:prstGeom>
          <a:solidFill>
            <a:srgbClr val="CF808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80283" y="0"/>
            <a:ext cx="2069314" cy="1975712"/>
          </a:xfrm>
          <a:prstGeom prst="rect">
            <a:avLst/>
          </a:prstGeom>
          <a:solidFill>
            <a:srgbClr val="B03B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isocèle 5"/>
          <p:cNvSpPr/>
          <p:nvPr/>
        </p:nvSpPr>
        <p:spPr>
          <a:xfrm rot="10800000">
            <a:off x="580283" y="1965552"/>
            <a:ext cx="2080264" cy="520062"/>
          </a:xfrm>
          <a:prstGeom prst="triangle">
            <a:avLst/>
          </a:prstGeom>
          <a:solidFill>
            <a:srgbClr val="B03B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73"/>
          <a:stretch/>
        </p:blipFill>
        <p:spPr>
          <a:xfrm>
            <a:off x="5850639" y="8582469"/>
            <a:ext cx="1255714" cy="14402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/>
          <p:cNvSpPr txBox="1"/>
          <p:nvPr/>
        </p:nvSpPr>
        <p:spPr>
          <a:xfrm>
            <a:off x="3982720" y="342877"/>
            <a:ext cx="3342640" cy="83099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3600" dirty="0">
                <a:latin typeface="Times"/>
                <a:cs typeface="Times"/>
              </a:rPr>
              <a:t>John Doe</a:t>
            </a:r>
            <a:endParaRPr lang="fr-FR" sz="4800" dirty="0">
              <a:latin typeface="Times"/>
              <a:cs typeface="Times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6700" y="1706930"/>
            <a:ext cx="343954" cy="304645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3332480" y="1696770"/>
            <a:ext cx="292608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dirty="0">
                <a:solidFill>
                  <a:srgbClr val="444444"/>
                </a:solidFill>
                <a:latin typeface="Times New Roman"/>
                <a:cs typeface="Times New Roman"/>
              </a:rPr>
              <a:t>Work Experience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2806700" y="2066102"/>
            <a:ext cx="451866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312361"/>
              </p:ext>
            </p:extLst>
          </p:nvPr>
        </p:nvGraphicFramePr>
        <p:xfrm>
          <a:off x="2816860" y="2353006"/>
          <a:ext cx="45085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kern="1200" dirty="0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Job Title / 20XX – Today</a:t>
                      </a:r>
                      <a:endParaRPr lang="en-GB" sz="1400" b="1" i="1" kern="1200" baseline="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endParaRPr lang="fr-FR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kern="1200" dirty="0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Job Title / 20XX – Today</a:t>
                      </a:r>
                      <a:endParaRPr lang="en-GB" sz="1400" b="1" i="1" kern="1200" baseline="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endParaRPr lang="fr-FR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kern="1200" dirty="0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Job Title / 20XX – Today</a:t>
                      </a:r>
                      <a:endParaRPr lang="en-GB" sz="1400" b="1" i="1" kern="1200" baseline="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endParaRPr lang="fr-FR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ZoneTexte 18"/>
          <p:cNvSpPr txBox="1"/>
          <p:nvPr/>
        </p:nvSpPr>
        <p:spPr>
          <a:xfrm>
            <a:off x="0" y="2783923"/>
            <a:ext cx="2660547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/>
          <a:lstStyle/>
          <a:p>
            <a:pPr algn="ctr"/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Job </a:t>
            </a:r>
            <a:r>
              <a:rPr lang="fr-FR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Title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</a:p>
        </p:txBody>
      </p:sp>
      <p:cxnSp>
        <p:nvCxnSpPr>
          <p:cNvPr id="20" name="Connecteur droit 19"/>
          <p:cNvCxnSpPr/>
          <p:nvPr/>
        </p:nvCxnSpPr>
        <p:spPr>
          <a:xfrm>
            <a:off x="74822" y="5612045"/>
            <a:ext cx="7413098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Imag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6860" y="5207966"/>
            <a:ext cx="364539" cy="374954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3332480" y="5242713"/>
            <a:ext cx="399288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dirty="0">
                <a:solidFill>
                  <a:srgbClr val="444444"/>
                </a:solidFill>
                <a:latin typeface="Times New Roman"/>
                <a:cs typeface="Times New Roman"/>
              </a:rPr>
              <a:t>Hard </a:t>
            </a:r>
            <a:r>
              <a:rPr lang="fr-FR" dirty="0" err="1">
                <a:solidFill>
                  <a:srgbClr val="444444"/>
                </a:solidFill>
                <a:latin typeface="Times New Roman"/>
                <a:cs typeface="Times New Roman"/>
              </a:rPr>
              <a:t>Skills</a:t>
            </a:r>
            <a:endParaRPr lang="fr-FR" dirty="0">
              <a:solidFill>
                <a:srgbClr val="444444"/>
              </a:solidFill>
              <a:latin typeface="Times New Roman"/>
              <a:cs typeface="Times New Roman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801532"/>
            <a:ext cx="7562850" cy="22149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/>
          <p:cNvCxnSpPr/>
          <p:nvPr/>
        </p:nvCxnSpPr>
        <p:spPr>
          <a:xfrm>
            <a:off x="2660547" y="2218502"/>
            <a:ext cx="0" cy="5659383"/>
          </a:xfrm>
          <a:prstGeom prst="line">
            <a:avLst/>
          </a:prstGeom>
          <a:ln w="9525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65113" y="6136403"/>
            <a:ext cx="262770" cy="15218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448898" y="6442966"/>
            <a:ext cx="262770" cy="121530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732683" y="6267787"/>
            <a:ext cx="262770" cy="1390481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995453" y="6355377"/>
            <a:ext cx="262770" cy="1302891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58223" y="6842209"/>
            <a:ext cx="1225719" cy="81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Creativity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Communication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Organization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Serious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57237" y="6929402"/>
            <a:ext cx="111007" cy="106325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457237" y="7098917"/>
            <a:ext cx="111007" cy="10632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457237" y="7264454"/>
            <a:ext cx="111007" cy="106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454455" y="7425208"/>
            <a:ext cx="111007" cy="1063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6" name="Tableau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135840"/>
              </p:ext>
            </p:extLst>
          </p:nvPr>
        </p:nvGraphicFramePr>
        <p:xfrm>
          <a:off x="2816860" y="5866359"/>
          <a:ext cx="3349349" cy="2069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9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Windows</a:t>
                      </a:r>
                      <a:r>
                        <a:rPr lang="fr-FR" sz="1200" baseline="0" dirty="0"/>
                        <a:t> 7 &amp; 8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Office 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Office Excel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PowerPoint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French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Espagnol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Deutch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0" name="Rectangle 39"/>
          <p:cNvSpPr/>
          <p:nvPr/>
        </p:nvSpPr>
        <p:spPr>
          <a:xfrm>
            <a:off x="4243589" y="5930863"/>
            <a:ext cx="1360090" cy="1594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5035394" y="5930863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4243589" y="6237421"/>
            <a:ext cx="1360090" cy="1594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35394" y="6237421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4243589" y="6522477"/>
            <a:ext cx="1360090" cy="1594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5035394" y="6522477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243589" y="6821091"/>
            <a:ext cx="1360090" cy="1594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035394" y="6821091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4243589" y="7118456"/>
            <a:ext cx="1360090" cy="1594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035394" y="7118456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4243589" y="7406716"/>
            <a:ext cx="1360090" cy="1594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035394" y="7406716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4243589" y="7697669"/>
            <a:ext cx="1360090" cy="1594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5035394" y="7697669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5850639" y="5928890"/>
            <a:ext cx="1390506" cy="2308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900" b="1" dirty="0">
                <a:latin typeface="Arial"/>
                <a:cs typeface="Arial"/>
              </a:rPr>
              <a:t>Other skills: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147999" y="3805173"/>
            <a:ext cx="2420245" cy="144655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pulvinar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turpis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ut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consequat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.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5862962" y="6220926"/>
            <a:ext cx="16249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Arial"/>
                <a:cs typeface="Arial"/>
              </a:rPr>
              <a:t>Lorem ipsum </a:t>
            </a:r>
            <a:r>
              <a:rPr lang="fr-FR" sz="1000" dirty="0" err="1">
                <a:latin typeface="Arial"/>
                <a:cs typeface="Arial"/>
              </a:rPr>
              <a:t>dolor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sit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amet</a:t>
            </a:r>
            <a:r>
              <a:rPr lang="fr-FR" sz="1000" dirty="0">
                <a:latin typeface="Arial"/>
                <a:cs typeface="Arial"/>
              </a:rPr>
              <a:t>, </a:t>
            </a:r>
            <a:r>
              <a:rPr lang="fr-FR" sz="1000" dirty="0" err="1">
                <a:latin typeface="Arial"/>
                <a:cs typeface="Arial"/>
              </a:rPr>
              <a:t>consectetur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adipiscing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elit</a:t>
            </a:r>
            <a:r>
              <a:rPr lang="fr-FR" sz="1000" dirty="0">
                <a:latin typeface="Arial"/>
                <a:cs typeface="Arial"/>
              </a:rPr>
              <a:t>. </a:t>
            </a:r>
            <a:r>
              <a:rPr lang="fr-FR" sz="1000" dirty="0" err="1">
                <a:latin typeface="Arial"/>
                <a:cs typeface="Arial"/>
              </a:rPr>
              <a:t>Quisque</a:t>
            </a:r>
            <a:r>
              <a:rPr lang="fr-FR" sz="1000" dirty="0">
                <a:latin typeface="Arial"/>
                <a:cs typeface="Arial"/>
              </a:rPr>
              <a:t> pulvinar </a:t>
            </a:r>
            <a:r>
              <a:rPr lang="fr-FR" sz="1000" dirty="0" err="1">
                <a:latin typeface="Arial"/>
                <a:cs typeface="Arial"/>
              </a:rPr>
              <a:t>sit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amet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turpis</a:t>
            </a:r>
            <a:r>
              <a:rPr lang="fr-FR" sz="1000" dirty="0">
                <a:latin typeface="Arial"/>
                <a:cs typeface="Arial"/>
              </a:rPr>
              <a:t> ut </a:t>
            </a:r>
            <a:r>
              <a:rPr lang="fr-FR" sz="1000" dirty="0" err="1">
                <a:latin typeface="Arial"/>
                <a:cs typeface="Arial"/>
              </a:rPr>
              <a:t>consequat</a:t>
            </a:r>
            <a:r>
              <a:rPr lang="fr-FR" sz="1000" dirty="0">
                <a:latin typeface="Arial"/>
                <a:cs typeface="Arial"/>
              </a:rPr>
              <a:t>. Lorem ipsum </a:t>
            </a:r>
            <a:r>
              <a:rPr lang="fr-FR" sz="1000" dirty="0" err="1">
                <a:latin typeface="Arial"/>
                <a:cs typeface="Arial"/>
              </a:rPr>
              <a:t>dolor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sit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amet</a:t>
            </a:r>
            <a:r>
              <a:rPr lang="fr-FR" sz="1000" dirty="0">
                <a:latin typeface="Arial"/>
                <a:cs typeface="Arial"/>
              </a:rPr>
              <a:t>, </a:t>
            </a:r>
            <a:r>
              <a:rPr lang="fr-FR" sz="1000" dirty="0" err="1">
                <a:latin typeface="Arial"/>
                <a:cs typeface="Arial"/>
              </a:rPr>
              <a:t>consectetur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adipiscing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elit</a:t>
            </a:r>
            <a:r>
              <a:rPr lang="fr-FR" sz="1000" dirty="0">
                <a:latin typeface="Arial"/>
                <a:cs typeface="Arial"/>
              </a:rPr>
              <a:t>. </a:t>
            </a:r>
            <a:r>
              <a:rPr lang="fr-FR" sz="1000" dirty="0" err="1">
                <a:latin typeface="Arial"/>
                <a:cs typeface="Arial"/>
              </a:rPr>
              <a:t>Quisque</a:t>
            </a:r>
            <a:r>
              <a:rPr lang="fr-FR" sz="1000" dirty="0">
                <a:latin typeface="Arial"/>
                <a:cs typeface="Arial"/>
              </a:rPr>
              <a:t> pulvinar </a:t>
            </a:r>
            <a:r>
              <a:rPr lang="fr-FR" sz="1000" dirty="0" err="1">
                <a:latin typeface="Arial"/>
                <a:cs typeface="Arial"/>
              </a:rPr>
              <a:t>sit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amet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turpis</a:t>
            </a:r>
            <a:r>
              <a:rPr lang="fr-FR" sz="1000" dirty="0">
                <a:latin typeface="Arial"/>
                <a:cs typeface="Arial"/>
              </a:rPr>
              <a:t> ut </a:t>
            </a:r>
            <a:r>
              <a:rPr lang="fr-FR" sz="1000" dirty="0" err="1">
                <a:latin typeface="Arial"/>
                <a:cs typeface="Arial"/>
              </a:rPr>
              <a:t>consequat</a:t>
            </a:r>
            <a:r>
              <a:rPr lang="fr-FR" sz="1000" dirty="0">
                <a:latin typeface="Arial"/>
                <a:cs typeface="Arial"/>
              </a:rPr>
              <a:t>.</a:t>
            </a:r>
          </a:p>
        </p:txBody>
      </p:sp>
      <p:pic>
        <p:nvPicPr>
          <p:cNvPr id="61" name="Image 6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736" y="8302270"/>
            <a:ext cx="372397" cy="372397"/>
          </a:xfrm>
          <a:prstGeom prst="rect">
            <a:avLst/>
          </a:prstGeom>
        </p:spPr>
      </p:pic>
      <p:sp>
        <p:nvSpPr>
          <p:cNvPr id="62" name="ZoneTexte 61"/>
          <p:cNvSpPr txBox="1"/>
          <p:nvPr/>
        </p:nvSpPr>
        <p:spPr>
          <a:xfrm>
            <a:off x="580283" y="8285308"/>
            <a:ext cx="1214582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dirty="0">
                <a:solidFill>
                  <a:srgbClr val="444444"/>
                </a:solidFill>
                <a:latin typeface="Times New Roman"/>
                <a:cs typeface="Times New Roman"/>
              </a:rPr>
              <a:t>Education</a:t>
            </a:r>
          </a:p>
        </p:txBody>
      </p:sp>
      <p:cxnSp>
        <p:nvCxnSpPr>
          <p:cNvPr id="63" name="Connecteur droit 62"/>
          <p:cNvCxnSpPr/>
          <p:nvPr/>
        </p:nvCxnSpPr>
        <p:spPr>
          <a:xfrm>
            <a:off x="127736" y="8642918"/>
            <a:ext cx="2409121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Tableau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85035"/>
              </p:ext>
            </p:extLst>
          </p:nvPr>
        </p:nvGraphicFramePr>
        <p:xfrm>
          <a:off x="74822" y="8849259"/>
          <a:ext cx="310657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3019">
                <a:tc>
                  <a:txBody>
                    <a:bodyPr/>
                    <a:lstStyle/>
                    <a:p>
                      <a:r>
                        <a:rPr lang="en-GB" sz="1200" b="1" i="1" kern="1200" dirty="0" err="1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University / 20XX</a:t>
                      </a:r>
                      <a:endParaRPr lang="fr-FR" sz="1200" b="1" i="1" kern="120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r>
                        <a:rPr lang="en-GB" sz="1000" b="0" kern="1200" dirty="0" err="1">
                          <a:solidFill>
                            <a:srgbClr val="44444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Lorem ipsum dolor sit amet. </a:t>
                      </a:r>
                      <a:endParaRPr lang="fr-FR" sz="1000" b="0" kern="1200" dirty="0">
                        <a:solidFill>
                          <a:srgbClr val="44444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019">
                <a:tc>
                  <a:txBody>
                    <a:bodyPr/>
                    <a:lstStyle/>
                    <a:p>
                      <a:r>
                        <a:rPr lang="en-GB" sz="1200" b="1" i="1" kern="1200" dirty="0" err="1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University / 20XX</a:t>
                      </a:r>
                      <a:endParaRPr lang="fr-FR" sz="1200" b="1" i="1" kern="120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r>
                        <a:rPr lang="en-GB" sz="1000" b="0" kern="1200" dirty="0" err="1">
                          <a:solidFill>
                            <a:srgbClr val="44444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Lorem ipsum dolor sit amet. </a:t>
                      </a:r>
                      <a:endParaRPr lang="fr-FR" sz="1000" b="0" kern="1200" dirty="0">
                        <a:solidFill>
                          <a:srgbClr val="44444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19">
                <a:tc>
                  <a:txBody>
                    <a:bodyPr/>
                    <a:lstStyle/>
                    <a:p>
                      <a:r>
                        <a:rPr lang="en-GB" sz="1200" b="1" i="1" kern="1200" dirty="0" err="1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University / 20XX</a:t>
                      </a:r>
                      <a:endParaRPr lang="fr-FR" sz="1200" b="1" i="1" kern="120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r>
                        <a:rPr lang="en-GB" sz="1000" b="0" kern="1200" dirty="0" err="1">
                          <a:solidFill>
                            <a:srgbClr val="44444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Lorem ipsum dolor sit amet. </a:t>
                      </a:r>
                      <a:endParaRPr lang="fr-FR" sz="1000" b="0" kern="1200" dirty="0">
                        <a:solidFill>
                          <a:srgbClr val="44444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endParaRPr lang="fr-FR" sz="1200" b="0" kern="1200" dirty="0">
                        <a:solidFill>
                          <a:srgbClr val="44444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6" name="Image 6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49700" y="8312528"/>
            <a:ext cx="342900" cy="330200"/>
          </a:xfrm>
          <a:prstGeom prst="rect">
            <a:avLst/>
          </a:prstGeom>
        </p:spPr>
      </p:pic>
      <p:cxnSp>
        <p:nvCxnSpPr>
          <p:cNvPr id="67" name="Connecteur droit 66"/>
          <p:cNvCxnSpPr/>
          <p:nvPr/>
        </p:nvCxnSpPr>
        <p:spPr>
          <a:xfrm>
            <a:off x="2849700" y="8642918"/>
            <a:ext cx="2409121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3332480" y="8285308"/>
            <a:ext cx="121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444444"/>
                </a:solidFill>
                <a:latin typeface="Times New Roman"/>
                <a:cs typeface="Times New Roman"/>
              </a:rPr>
              <a:t>Hobbies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2849700" y="8849259"/>
            <a:ext cx="27161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Lorem ipsum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pulvinar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. Lorem ipsum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pulvinar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.</a:t>
            </a:r>
          </a:p>
        </p:txBody>
      </p:sp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295131"/>
              </p:ext>
            </p:extLst>
          </p:nvPr>
        </p:nvGraphicFramePr>
        <p:xfrm>
          <a:off x="612031" y="754997"/>
          <a:ext cx="1981510" cy="1358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4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8294">
                <a:tc>
                  <a:txBody>
                    <a:bodyPr/>
                    <a:lstStyle/>
                    <a:p>
                      <a:r>
                        <a:rPr lang="fr-FR" sz="1000" b="0" dirty="0"/>
                        <a:t>Ad. </a:t>
                      </a:r>
                    </a:p>
                    <a:p>
                      <a:endParaRPr lang="fr-FR" sz="1000" b="0" dirty="0"/>
                    </a:p>
                    <a:p>
                      <a:endParaRPr lang="fr-FR" sz="1000" b="0" dirty="0"/>
                    </a:p>
                    <a:p>
                      <a:r>
                        <a:rPr lang="fr-FR" sz="1000" b="0" dirty="0"/>
                        <a:t>Ph.</a:t>
                      </a:r>
                    </a:p>
                    <a:p>
                      <a:endParaRPr lang="fr-FR" sz="1000" b="0" dirty="0"/>
                    </a:p>
                    <a:p>
                      <a:endParaRPr lang="fr-FR" sz="1000" b="0" dirty="0"/>
                    </a:p>
                    <a:p>
                      <a:r>
                        <a:rPr lang="fr-FR" sz="1000" b="0" dirty="0"/>
                        <a:t>Mail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12 Regent Street Y200 New-York, NY</a:t>
                      </a:r>
                    </a:p>
                    <a:p>
                      <a:endParaRPr lang="fr-FR" sz="1000" b="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111 222 333</a:t>
                      </a:r>
                    </a:p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222 333 444</a:t>
                      </a:r>
                    </a:p>
                    <a:p>
                      <a:endParaRPr lang="fr-FR" sz="1000" b="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  <a:p>
                      <a:r>
                        <a:rPr lang="fr-FR" sz="1000" b="0" dirty="0" err="1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mail@mail.com</a:t>
                      </a:r>
                      <a:endParaRPr lang="fr-FR" sz="1000" b="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ZoneTexte 71"/>
          <p:cNvSpPr txBox="1"/>
          <p:nvPr/>
        </p:nvSpPr>
        <p:spPr>
          <a:xfrm>
            <a:off x="1120894" y="35287"/>
            <a:ext cx="8899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rgbClr val="FFFFFF"/>
                </a:solidFill>
                <a:latin typeface="Times New Roman"/>
                <a:cs typeface="Times New Roman"/>
              </a:rPr>
              <a:t>CV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5439644" y="9787978"/>
            <a:ext cx="2048276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/>
          <a:lstStyle/>
          <a:p>
            <a:pPr algn="ctr"/>
            <a:r>
              <a:rPr lang="fr-FR" dirty="0">
                <a:solidFill>
                  <a:srgbClr val="FFFFFF"/>
                </a:solidFill>
                <a:latin typeface="Times New Roman"/>
                <a:cs typeface="Times New Roman"/>
              </a:rPr>
              <a:t>John Doe</a:t>
            </a:r>
          </a:p>
        </p:txBody>
      </p:sp>
    </p:spTree>
    <p:extLst>
      <p:ext uri="{BB962C8B-B14F-4D97-AF65-F5344CB8AC3E}">
        <p14:creationId xmlns:p14="http://schemas.microsoft.com/office/powerpoint/2010/main" val="6353894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Times New Roman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13</cp:revision>
  <dcterms:created xsi:type="dcterms:W3CDTF">2015-03-09T11:16:15Z</dcterms:created>
  <dcterms:modified xsi:type="dcterms:W3CDTF">2020-12-06T18:05:03Z</dcterms:modified>
</cp:coreProperties>
</file>