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23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3132" y="72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2476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337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535084" y="668040"/>
            <a:ext cx="1407530" cy="1421440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12493" y="668040"/>
            <a:ext cx="4096544" cy="1421440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5606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64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23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12493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190577" y="3887003"/>
            <a:ext cx="2752037" cy="1099544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4454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1962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4028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6687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418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7044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78143" y="428041"/>
            <a:ext cx="6806565" cy="1781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78143" y="2494016"/>
            <a:ext cx="6806565" cy="7054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FCF6B-8B22-044E-A239-FA14F1D1DB15}" type="datetimeFigureOut">
              <a:rPr lang="fr-FR" smtClean="0"/>
              <a:t>06/12/2020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B603-6746-E74A-A169-C4850159C3BB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206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fond_cv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56392" cy="1068863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l="43073" b="14177"/>
          <a:stretch/>
        </p:blipFill>
        <p:spPr>
          <a:xfrm>
            <a:off x="5278500" y="6992622"/>
            <a:ext cx="1855830" cy="1867430"/>
          </a:xfrm>
          <a:prstGeom prst="ellipse">
            <a:avLst/>
          </a:prstGeom>
          <a:ln>
            <a:solidFill>
              <a:schemeClr val="tx2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4031347" y="9149806"/>
            <a:ext cx="3303191" cy="954107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fr-FR" sz="1400" b="1" dirty="0" err="1">
                <a:solidFill>
                  <a:schemeClr val="tx2"/>
                </a:solidFill>
                <a:latin typeface="Arial"/>
                <a:cs typeface="Arial"/>
              </a:rPr>
              <a:t>Address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:	</a:t>
            </a:r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12 Regent Street</a:t>
            </a:r>
          </a:p>
          <a:p>
            <a:r>
              <a:rPr lang="en-GB" sz="1400" b="1" dirty="0">
                <a:solidFill>
                  <a:schemeClr val="tx2"/>
                </a:solidFill>
                <a:latin typeface="Arial"/>
                <a:cs typeface="Arial"/>
              </a:rPr>
              <a:t>		Y200 New-York, NY</a:t>
            </a:r>
            <a:endParaRPr lang="fr-FR" sz="1400" b="1" dirty="0">
              <a:solidFill>
                <a:schemeClr val="tx2"/>
              </a:solidFill>
              <a:latin typeface="Arial"/>
              <a:cs typeface="Arial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Email :	mail@mail.com</a:t>
            </a:r>
            <a:endParaRPr lang="fr-FR" sz="1400" dirty="0">
              <a:solidFill>
                <a:srgbClr val="7F7F7F"/>
              </a:solidFill>
              <a:latin typeface="Arial"/>
              <a:cs typeface="Arial"/>
            </a:endParaRPr>
          </a:p>
          <a:p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Phone:	111 222 333</a:t>
            </a:r>
          </a:p>
          <a:p>
            <a:r>
              <a:rPr lang="fr-FR" sz="1400" b="1" dirty="0" err="1">
                <a:solidFill>
                  <a:schemeClr val="tx2"/>
                </a:solidFill>
                <a:latin typeface="Arial"/>
                <a:cs typeface="Arial"/>
              </a:rPr>
              <a:t>Website</a:t>
            </a:r>
            <a:r>
              <a:rPr lang="fr-FR" sz="1400" b="1" dirty="0">
                <a:solidFill>
                  <a:schemeClr val="tx2"/>
                </a:solidFill>
                <a:latin typeface="Arial"/>
                <a:cs typeface="Arial"/>
              </a:rPr>
              <a:t>:	http://:website.com</a:t>
            </a:r>
            <a:endParaRPr lang="fr-FR" sz="1400" dirty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165282" y="356764"/>
            <a:ext cx="5309015" cy="707886"/>
          </a:xfrm>
          <a:prstGeom prst="rect">
            <a:avLst/>
          </a:prstGeom>
          <a:noFill/>
        </p:spPr>
        <p:txBody>
          <a:bodyPr wrap="none" rtlCol="0"/>
          <a:lstStyle/>
          <a:p>
            <a:r>
              <a:rPr lang="fr-FR" sz="4000" dirty="0">
                <a:solidFill>
                  <a:srgbClr val="1F497D"/>
                </a:solidFill>
              </a:rPr>
              <a:t>Professional Title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65280" y="1064650"/>
            <a:ext cx="5412971" cy="830997"/>
          </a:xfrm>
          <a:prstGeom prst="rect">
            <a:avLst/>
          </a:prstGeom>
          <a:noFill/>
        </p:spPr>
        <p:txBody>
          <a:bodyPr wrap="square" rtlCol="0"/>
          <a:lstStyle/>
          <a:p>
            <a:pPr algn="just"/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Lorem ipsum dolor sit amet, consectetur adipiscing elit. Quisque pulvinar sit amet turpis ut consequat. Lorem ipsum dolor sit amet, consectetur adipiscing elit. Quisque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pulvinar sit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amet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turpis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ut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 </a:t>
            </a:r>
            <a:r>
              <a:rPr lang="en-GB" sz="1200" dirty="0" err="1">
                <a:solidFill>
                  <a:schemeClr val="accent1"/>
                </a:solidFill>
                <a:latin typeface="Arial"/>
                <a:cs typeface="Arial"/>
              </a:rPr>
              <a:t>consequat</a:t>
            </a:r>
            <a:r>
              <a:rPr lang="en-GB" sz="1200" dirty="0">
                <a:solidFill>
                  <a:schemeClr val="accent1"/>
                </a:solidFill>
                <a:latin typeface="Arial"/>
                <a:cs typeface="Arial"/>
              </a:rPr>
              <a:t>.</a:t>
            </a:r>
            <a:endParaRPr lang="fr-FR" sz="1200" dirty="0">
              <a:solidFill>
                <a:schemeClr val="accent1"/>
              </a:solidFill>
              <a:latin typeface="Arial"/>
              <a:cs typeface="Arial"/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847555"/>
              </p:ext>
            </p:extLst>
          </p:nvPr>
        </p:nvGraphicFramePr>
        <p:xfrm>
          <a:off x="1165282" y="2359738"/>
          <a:ext cx="5412970" cy="2804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Work Experience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Job Title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Compagny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Name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amet, consectetur adipiscing elit. Quisque pulvinar sit amet turpis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Job Title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Compagny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Name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dolor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consectetur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adipiscing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elit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Quisque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pulvinar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turpis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20XX-20XX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Job Title | </a:t>
                      </a:r>
                      <a:r>
                        <a:rPr lang="en-GB" sz="1200" b="1" i="0" kern="1200" dirty="0" err="1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Compagny</a:t>
                      </a:r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Name</a:t>
                      </a:r>
                    </a:p>
                    <a:p>
                      <a:pPr marL="0" algn="l" defTabSz="457200" rtl="0" eaLnBrk="1" latinLnBrk="0" hangingPunct="1"/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dolor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consectetur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adipiscing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elit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Quisque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pulvinar sit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amet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turpis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lang="en-GB" sz="1200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consequat</a:t>
                      </a:r>
                      <a: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.</a:t>
                      </a:r>
                      <a:br>
                        <a:rPr lang="en-GB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</a:b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955554"/>
              </p:ext>
            </p:extLst>
          </p:nvPr>
        </p:nvGraphicFramePr>
        <p:xfrm>
          <a:off x="1165280" y="5194709"/>
          <a:ext cx="5412972" cy="14667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18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4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Education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University | Degree</a:t>
                      </a:r>
                    </a:p>
                    <a:p>
                      <a:pPr marL="0" algn="l" defTabSz="457200" rtl="0" eaLnBrk="1" latinLnBrk="0" hangingPunct="1"/>
                      <a:r>
                        <a:rPr lang="da-DK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</a:t>
                      </a:r>
                      <a:endParaRPr lang="fr-FR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724">
                <a:tc>
                  <a:txBody>
                    <a:bodyPr/>
                    <a:lstStyle/>
                    <a:p>
                      <a:r>
                        <a:rPr lang="en-GB" sz="1100" b="1" kern="1200" dirty="0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20XX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en-GB" sz="1200" b="1" i="0" kern="1200" dirty="0">
                          <a:solidFill>
                            <a:schemeClr val="accent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University | Degree</a:t>
                      </a:r>
                    </a:p>
                    <a:p>
                      <a:r>
                        <a:rPr lang="da-DK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Lorem ipsum dolor sit amet</a:t>
                      </a:r>
                      <a:endParaRPr lang="fr-FR" sz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986033"/>
              </p:ext>
            </p:extLst>
          </p:nvPr>
        </p:nvGraphicFramePr>
        <p:xfrm>
          <a:off x="1165282" y="6813837"/>
          <a:ext cx="3729166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466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25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fr-FR" sz="1600" dirty="0" err="1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Languages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English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mother-tongue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French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current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 – TOEIC 780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GB" sz="1100" b="1" kern="1200" dirty="0" err="1">
                          <a:solidFill>
                            <a:srgbClr val="1F497D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Chines</a:t>
                      </a:r>
                      <a:endParaRPr lang="en-GB" sz="1100" b="1" kern="1200" dirty="0">
                        <a:solidFill>
                          <a:srgbClr val="1F497D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read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 and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Arial"/>
                          <a:cs typeface="Arial"/>
                        </a:rPr>
                        <a:t>spoken</a:t>
                      </a:r>
                      <a:endParaRPr lang="fr-FR" sz="1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711154"/>
              </p:ext>
            </p:extLst>
          </p:nvPr>
        </p:nvGraphicFramePr>
        <p:xfrm>
          <a:off x="1549334" y="8288551"/>
          <a:ext cx="2189282" cy="1600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2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FR" sz="1600" dirty="0">
                          <a:solidFill>
                            <a:schemeClr val="tx2"/>
                          </a:solidFill>
                          <a:effectLst/>
                          <a:latin typeface="Arial"/>
                          <a:cs typeface="Arial"/>
                        </a:rPr>
                        <a:t>Hobbies</a:t>
                      </a:r>
                      <a:endParaRPr lang="fr-FR" sz="1600" baseline="0" dirty="0">
                        <a:solidFill>
                          <a:schemeClr val="tx2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60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Lorem ipsum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consectetur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adipiscing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elit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Quisque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pulvinar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turpis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consequat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Lorem ipsum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dolor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consectetur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adipiscing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elit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Quisque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pulvinar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sit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amet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turpis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 ut </a:t>
                      </a:r>
                      <a:r>
                        <a:rPr lang="fr-FR" sz="11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consequat</a:t>
                      </a:r>
                      <a:r>
                        <a:rPr lang="fr-FR" sz="11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156333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217</Words>
  <Application>Microsoft Office PowerPoint</Application>
  <PresentationFormat>Custom</PresentationFormat>
  <Paragraphs>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Thème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axel maille</dc:creator>
  <cp:lastModifiedBy>Stanislas Larnier</cp:lastModifiedBy>
  <cp:revision>7</cp:revision>
  <dcterms:created xsi:type="dcterms:W3CDTF">2015-03-09T12:39:20Z</dcterms:created>
  <dcterms:modified xsi:type="dcterms:W3CDTF">2020-12-06T18:08:47Z</dcterms:modified>
</cp:coreProperties>
</file>