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0923"/>
    <a:srgbClr val="F8A131"/>
    <a:srgbClr val="E9370A"/>
    <a:srgbClr val="EC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86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92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99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7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91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5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0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3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88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E6936-687D-0548-9582-07081F4BB22A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5C36-4BCB-B045-9887-2E1995B135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90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782937" cy="10688638"/>
          </a:xfrm>
          <a:prstGeom prst="rect">
            <a:avLst/>
          </a:prstGeom>
          <a:solidFill>
            <a:srgbClr val="EC4E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13423" y="287526"/>
            <a:ext cx="4089005" cy="76944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400" b="1" dirty="0">
                <a:solidFill>
                  <a:srgbClr val="AE0923"/>
                </a:solidFill>
              </a:rPr>
              <a:t>JANE DOE</a:t>
            </a:r>
            <a:endParaRPr lang="fr-FR" sz="4400" b="1" dirty="0">
              <a:solidFill>
                <a:srgbClr val="F8A13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5201"/>
          <a:stretch/>
        </p:blipFill>
        <p:spPr>
          <a:xfrm>
            <a:off x="5308481" y="287526"/>
            <a:ext cx="1703792" cy="17446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012626" y="2837243"/>
            <a:ext cx="2350935" cy="149271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en-GB" sz="1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3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80671" y="2350859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9370A"/>
                </a:solidFill>
              </a:rPr>
              <a:t>ABOUT ME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54488" y="4547856"/>
            <a:ext cx="130907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E9370A"/>
                </a:solidFill>
              </a:rPr>
              <a:t>HARD SKILLS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92156" y="5871818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892156" y="6416637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892156" y="6986716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31082"/>
              </p:ext>
            </p:extLst>
          </p:nvPr>
        </p:nvGraphicFramePr>
        <p:xfrm>
          <a:off x="4892156" y="5013897"/>
          <a:ext cx="240323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Project Management</a:t>
                      </a:r>
                      <a:endParaRPr lang="fr-FR" sz="1300" b="0" dirty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Accountancy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Word,</a:t>
                      </a:r>
                      <a:r>
                        <a:rPr lang="fr-FR" sz="1300" b="0" baseline="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Excel, Powerpoint</a:t>
                      </a:r>
                      <a:endParaRPr lang="fr-FR" sz="1300" b="0" dirty="0">
                        <a:solidFill>
                          <a:srgbClr val="7F7F7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200" b="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4892156" y="5318161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892156" y="5318161"/>
            <a:ext cx="1644526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4892156" y="5871032"/>
            <a:ext cx="1297699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892156" y="6416637"/>
            <a:ext cx="1815743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4892157" y="6984577"/>
            <a:ext cx="658560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183593" y="7735483"/>
            <a:ext cx="1051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9370A"/>
                </a:solidFill>
              </a:rPr>
              <a:t>HOOBIES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012626" y="8212260"/>
            <a:ext cx="2282766" cy="1092607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300" dirty="0">
              <a:latin typeface="Arial"/>
              <a:cs typeface="Arial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93066"/>
              </p:ext>
            </p:extLst>
          </p:nvPr>
        </p:nvGraphicFramePr>
        <p:xfrm>
          <a:off x="1044286" y="1240420"/>
          <a:ext cx="3443326" cy="4973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rgbClr val="AE0923"/>
                          </a:solidFill>
                        </a:rPr>
                        <a:t>EXPERIENCE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COMPAGNY NAME | JOB TITLE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30420"/>
              </p:ext>
            </p:extLst>
          </p:nvPr>
        </p:nvGraphicFramePr>
        <p:xfrm>
          <a:off x="1044286" y="6172057"/>
          <a:ext cx="3443326" cy="408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rgbClr val="AE0923"/>
                          </a:solidFill>
                        </a:rPr>
                        <a:t>EDUCATION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DEGREE</a:t>
                      </a:r>
                      <a:endParaRPr lang="en-US" sz="1200" kern="1200" baseline="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bg1"/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7" name="Image 26" descr="form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9" y="6172057"/>
            <a:ext cx="571937" cy="555689"/>
          </a:xfrm>
          <a:prstGeom prst="rect">
            <a:avLst/>
          </a:prstGeom>
        </p:spPr>
      </p:pic>
      <p:pic>
        <p:nvPicPr>
          <p:cNvPr id="28" name="Image 27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3" y="1240420"/>
            <a:ext cx="571937" cy="555689"/>
          </a:xfrm>
          <a:prstGeom prst="rect">
            <a:avLst/>
          </a:prstGeom>
        </p:spPr>
      </p:pic>
      <p:pic>
        <p:nvPicPr>
          <p:cNvPr id="29" name="Image 28" descr="inf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598" y="2387836"/>
            <a:ext cx="342073" cy="332355"/>
          </a:xfrm>
          <a:prstGeom prst="rect">
            <a:avLst/>
          </a:prstGeom>
        </p:spPr>
      </p:pic>
      <p:pic>
        <p:nvPicPr>
          <p:cNvPr id="30" name="Image 29" descr="competenc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82" y="4573949"/>
            <a:ext cx="363476" cy="343239"/>
          </a:xfrm>
          <a:prstGeom prst="rect">
            <a:avLst/>
          </a:prstGeom>
        </p:spPr>
      </p:pic>
      <p:pic>
        <p:nvPicPr>
          <p:cNvPr id="31" name="Image 30" descr="infospl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97" y="7735483"/>
            <a:ext cx="412001" cy="400296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263424" y="10249970"/>
            <a:ext cx="2223686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12 Regent Street Y200 New-York, NY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982333" y="10261023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222 333 444</a:t>
            </a:r>
          </a:p>
        </p:txBody>
      </p:sp>
      <p:sp>
        <p:nvSpPr>
          <p:cNvPr id="34" name="Ellipse 33"/>
          <p:cNvSpPr/>
          <p:nvPr/>
        </p:nvSpPr>
        <p:spPr>
          <a:xfrm>
            <a:off x="84667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803576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5477328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mail@mail.com</a:t>
            </a:r>
          </a:p>
        </p:txBody>
      </p:sp>
      <p:sp>
        <p:nvSpPr>
          <p:cNvPr id="37" name="Ellipse 36"/>
          <p:cNvSpPr/>
          <p:nvPr/>
        </p:nvSpPr>
        <p:spPr>
          <a:xfrm>
            <a:off x="5219102" y="10308193"/>
            <a:ext cx="178757" cy="178757"/>
          </a:xfrm>
          <a:prstGeom prst="ellipse">
            <a:avLst/>
          </a:prstGeom>
          <a:solidFill>
            <a:srgbClr val="F8A131"/>
          </a:solidFill>
          <a:ln>
            <a:solidFill>
              <a:srgbClr val="AE09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0" y="10091136"/>
            <a:ext cx="4782937" cy="0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4782937" y="10081893"/>
            <a:ext cx="2803577" cy="9243"/>
          </a:xfrm>
          <a:prstGeom prst="line">
            <a:avLst/>
          </a:prstGeom>
          <a:ln w="12700" cmpd="sng">
            <a:solidFill>
              <a:srgbClr val="E9370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393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19</cp:revision>
  <dcterms:created xsi:type="dcterms:W3CDTF">2015-04-01T06:54:32Z</dcterms:created>
  <dcterms:modified xsi:type="dcterms:W3CDTF">2020-12-06T18:15:37Z</dcterms:modified>
</cp:coreProperties>
</file>