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4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9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9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20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4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0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4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1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2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663B-C3B6-714C-AF65-521B8829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6CD8-FC40-8D49-9E2F-53652DCA13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60590" y="32306"/>
            <a:ext cx="2234406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Professional Title</a:t>
            </a:r>
            <a:endParaRPr lang="fr-FR" sz="16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52" y="11651"/>
            <a:ext cx="361176" cy="1351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0590" y="370860"/>
            <a:ext cx="3290284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b="1" dirty="0">
                <a:solidFill>
                  <a:srgbClr val="4F81BD"/>
                </a:solidFill>
              </a:rPr>
              <a:t>John DOE</a:t>
            </a:r>
            <a:endParaRPr lang="fr-FR" sz="3200" b="1" dirty="0"/>
          </a:p>
        </p:txBody>
      </p:sp>
      <p:pic>
        <p:nvPicPr>
          <p:cNvPr id="7" name="Image 6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229" y="0"/>
            <a:ext cx="1549621" cy="15496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60589" y="955636"/>
            <a:ext cx="5452640" cy="461665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Email: name@mail.com   // Ph: 111 222 333  </a:t>
            </a:r>
            <a:r>
              <a:rPr lang="fr-FR" sz="1200">
                <a:solidFill>
                  <a:schemeClr val="tx1">
                    <a:lumMod val="50000"/>
                    <a:lumOff val="50000"/>
                  </a:schemeClr>
                </a:solidFill>
              </a:rPr>
              <a:t>// Mob: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222 333 444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Address : 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 Regent Street Y200 New-York, NY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1200" dirty="0">
              <a:solidFill>
                <a:srgbClr val="4F81BD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8843" y="1821118"/>
            <a:ext cx="104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OBJECTIF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444704" y="2027331"/>
            <a:ext cx="5462895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1247" y="2217656"/>
            <a:ext cx="7022177" cy="492443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3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56983"/>
              </p:ext>
            </p:extLst>
          </p:nvPr>
        </p:nvGraphicFramePr>
        <p:xfrm>
          <a:off x="288843" y="3365880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71247" y="2987053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EDUCATION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745131" y="3202761"/>
            <a:ext cx="516246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89270"/>
              </p:ext>
            </p:extLst>
          </p:nvPr>
        </p:nvGraphicFramePr>
        <p:xfrm>
          <a:off x="288842" y="5394431"/>
          <a:ext cx="6806517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6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0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88843" y="4989859"/>
            <a:ext cx="1330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EXPERIENCE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1618992" y="5186176"/>
            <a:ext cx="5288607" cy="11651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134481"/>
              </p:ext>
            </p:extLst>
          </p:nvPr>
        </p:nvGraphicFramePr>
        <p:xfrm>
          <a:off x="372828" y="9093928"/>
          <a:ext cx="692059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372828" y="8684263"/>
            <a:ext cx="160813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HARD SKILLS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980961" y="8892231"/>
            <a:ext cx="5010623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652" y="10253168"/>
            <a:ext cx="7551198" cy="4354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697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5</cp:revision>
  <dcterms:created xsi:type="dcterms:W3CDTF">2015-06-26T10:30:52Z</dcterms:created>
  <dcterms:modified xsi:type="dcterms:W3CDTF">2020-12-06T18:57:43Z</dcterms:modified>
</cp:coreProperties>
</file>