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09AC1"/>
    <a:srgbClr val="6061AA"/>
    <a:srgbClr val="B5A8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20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75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07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32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503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74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584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08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65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75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09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B96D2-C310-CF45-A421-03A150B5AF1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45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2234431" cy="10688638"/>
          </a:xfrm>
          <a:prstGeom prst="rect">
            <a:avLst/>
          </a:prstGeom>
          <a:solidFill>
            <a:srgbClr val="B5A8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22778" r="14537" b="5490"/>
          <a:stretch/>
        </p:blipFill>
        <p:spPr>
          <a:xfrm>
            <a:off x="199355" y="546449"/>
            <a:ext cx="1659901" cy="1670372"/>
          </a:xfrm>
          <a:prstGeom prst="ellipse">
            <a:avLst/>
          </a:prstGeom>
          <a:ln w="19050" cmpd="sng">
            <a:solidFill>
              <a:srgbClr val="FFFFFF"/>
            </a:solidFill>
          </a:ln>
        </p:spPr>
      </p:pic>
      <p:sp>
        <p:nvSpPr>
          <p:cNvPr id="6" name="ZoneTexte 5"/>
          <p:cNvSpPr txBox="1"/>
          <p:nvPr/>
        </p:nvSpPr>
        <p:spPr>
          <a:xfrm>
            <a:off x="1" y="2383915"/>
            <a:ext cx="2234431" cy="52322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b="1" dirty="0">
                <a:solidFill>
                  <a:schemeClr val="bg1"/>
                </a:solidFill>
              </a:rPr>
              <a:t>Jane DOE</a:t>
            </a:r>
            <a:endParaRPr lang="fr-F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6885" y="4103775"/>
            <a:ext cx="2236193" cy="169277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GB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3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55728" y="3634750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404040"/>
                </a:solidFill>
              </a:rPr>
              <a:t>ABOUT ME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91200"/>
              </p:ext>
            </p:extLst>
          </p:nvPr>
        </p:nvGraphicFramePr>
        <p:xfrm>
          <a:off x="2343077" y="286798"/>
          <a:ext cx="3360066" cy="5400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0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chemeClr val="accent4"/>
                          </a:solidFill>
                        </a:rPr>
                        <a:t>     WORK EXPERIENCE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COMPAGNY NAME | JOB TITLE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2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endParaRPr lang="fr-FR" sz="1200" dirty="0">
                        <a:solidFill>
                          <a:srgbClr val="40404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COMPAGNY NAME | JOB TITLE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2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rgbClr val="40404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COMPAGNY NAME | JOB TITLE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2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rgbClr val="40404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100" kern="1200" dirty="0">
                        <a:solidFill>
                          <a:srgbClr val="40404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152252"/>
              </p:ext>
            </p:extLst>
          </p:nvPr>
        </p:nvGraphicFramePr>
        <p:xfrm>
          <a:off x="2343079" y="5808758"/>
          <a:ext cx="3074714" cy="408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74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chemeClr val="accent4"/>
                          </a:solidFill>
                        </a:rPr>
                        <a:t>     EDUCATION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DEGREE</a:t>
                      </a:r>
                      <a:endParaRPr lang="en-US" sz="12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DEGREE</a:t>
                      </a:r>
                      <a:endParaRPr lang="en-US" sz="12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DEGREE</a:t>
                      </a:r>
                      <a:endParaRPr lang="en-US" sz="12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505908" y="6160060"/>
            <a:ext cx="943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OTHERS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06885" y="6636837"/>
            <a:ext cx="2236193" cy="109260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</a:p>
        </p:txBody>
      </p:sp>
      <p:cxnSp>
        <p:nvCxnSpPr>
          <p:cNvPr id="16" name="Connecteur droit 15"/>
          <p:cNvCxnSpPr/>
          <p:nvPr/>
        </p:nvCxnSpPr>
        <p:spPr>
          <a:xfrm>
            <a:off x="5551476" y="690668"/>
            <a:ext cx="0" cy="2858510"/>
          </a:xfrm>
          <a:prstGeom prst="line">
            <a:avLst/>
          </a:prstGeom>
          <a:ln w="12700" cmpd="sng">
            <a:solidFill>
              <a:schemeClr val="accent4">
                <a:lumMod val="60000"/>
                <a:lumOff val="4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66238" y="5975394"/>
            <a:ext cx="0" cy="3917684"/>
          </a:xfrm>
          <a:prstGeom prst="line">
            <a:avLst/>
          </a:prstGeom>
          <a:ln w="12700" cmpd="sng">
            <a:solidFill>
              <a:schemeClr val="accent4">
                <a:lumMod val="60000"/>
                <a:lumOff val="4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5566238" y="902063"/>
            <a:ext cx="1483775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 dirty="0">
                <a:solidFill>
                  <a:srgbClr val="404040"/>
                </a:solidFill>
              </a:rPr>
              <a:t>Hard Skills</a:t>
            </a: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47428"/>
              </p:ext>
            </p:extLst>
          </p:nvPr>
        </p:nvGraphicFramePr>
        <p:xfrm>
          <a:off x="5566238" y="1271395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Office Word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Management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Commercial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PAO - Design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4" name="Ellipse 33"/>
          <p:cNvSpPr/>
          <p:nvPr/>
        </p:nvSpPr>
        <p:spPr>
          <a:xfrm>
            <a:off x="5680114" y="155000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5943916" y="155000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6207718" y="155000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6471520" y="155000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6741095" y="155000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680114" y="262916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5943916" y="262916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6207718" y="262916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471520" y="262916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6741095" y="262916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5680114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5943916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207718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6471520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6741095" y="2084923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5680114" y="3172859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943916" y="3172859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6207718" y="3172859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6471520" y="3172859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6741095" y="3172859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9" name="Tableau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782962"/>
              </p:ext>
            </p:extLst>
          </p:nvPr>
        </p:nvGraphicFramePr>
        <p:xfrm>
          <a:off x="5566238" y="4316662"/>
          <a:ext cx="183675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French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Deutch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0" name="ZoneTexte 69"/>
          <p:cNvSpPr txBox="1"/>
          <p:nvPr/>
        </p:nvSpPr>
        <p:spPr>
          <a:xfrm>
            <a:off x="5572022" y="3939169"/>
            <a:ext cx="1603838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b="1">
                <a:solidFill>
                  <a:srgbClr val="404040"/>
                </a:solidFill>
              </a:rPr>
              <a:t>Languages</a:t>
            </a:r>
            <a:endParaRPr lang="fr-FR" b="1" dirty="0">
              <a:solidFill>
                <a:srgbClr val="404040"/>
              </a:solidFill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5680114" y="4599645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943916" y="4599645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207718" y="4599645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6471520" y="4599645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6741095" y="4599645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5651823" y="5136479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5915625" y="5136479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6179427" y="5136479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6443229" y="5136479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6712804" y="5136479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5607964" y="5975394"/>
            <a:ext cx="1393268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 dirty="0">
                <a:solidFill>
                  <a:srgbClr val="404040"/>
                </a:solidFill>
              </a:rPr>
              <a:t>Soft Skills</a:t>
            </a:r>
          </a:p>
        </p:txBody>
      </p:sp>
      <p:graphicFrame>
        <p:nvGraphicFramePr>
          <p:cNvPr id="82" name="Tableau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091643"/>
              </p:ext>
            </p:extLst>
          </p:nvPr>
        </p:nvGraphicFramePr>
        <p:xfrm>
          <a:off x="5607964" y="6344726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Creative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Dynamic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Organized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Autonomous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3" name="Ellipse 82"/>
          <p:cNvSpPr/>
          <p:nvPr/>
        </p:nvSpPr>
        <p:spPr>
          <a:xfrm>
            <a:off x="5721840" y="662333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5985642" y="662333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6249444" y="662333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6513246" y="662333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6782821" y="662333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5721840" y="770249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5985642" y="770249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6249444" y="770249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6513246" y="770249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6782821" y="770249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5721840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5985642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249444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6513246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6782821" y="7158254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5721840" y="824619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5985642" y="824619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6249444" y="824619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6513246" y="824619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6782821" y="824619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4" name="Connecteur droit 103"/>
          <p:cNvCxnSpPr/>
          <p:nvPr/>
        </p:nvCxnSpPr>
        <p:spPr>
          <a:xfrm>
            <a:off x="5532780" y="3892675"/>
            <a:ext cx="18696" cy="1754259"/>
          </a:xfrm>
          <a:prstGeom prst="line">
            <a:avLst/>
          </a:prstGeom>
          <a:ln w="12700" cmpd="sng">
            <a:solidFill>
              <a:schemeClr val="accent4">
                <a:lumMod val="60000"/>
                <a:lumOff val="4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7" name="Image 106" descr="info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7" y="6184016"/>
            <a:ext cx="360028" cy="345376"/>
          </a:xfrm>
          <a:prstGeom prst="rect">
            <a:avLst/>
          </a:prstGeom>
        </p:spPr>
      </p:pic>
      <p:pic>
        <p:nvPicPr>
          <p:cNvPr id="108" name="Image 107" descr="propo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85" y="3643076"/>
            <a:ext cx="399023" cy="355651"/>
          </a:xfrm>
          <a:prstGeom prst="rect">
            <a:avLst/>
          </a:prstGeom>
        </p:spPr>
      </p:pic>
      <p:pic>
        <p:nvPicPr>
          <p:cNvPr id="109" name="Image 108" descr="format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840" y="5898728"/>
            <a:ext cx="398109" cy="379264"/>
          </a:xfrm>
          <a:prstGeom prst="rect">
            <a:avLst/>
          </a:prstGeom>
        </p:spPr>
      </p:pic>
      <p:pic>
        <p:nvPicPr>
          <p:cNvPr id="110" name="Image 109" descr="exp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840" y="352133"/>
            <a:ext cx="388632" cy="388632"/>
          </a:xfrm>
          <a:prstGeom prst="rect">
            <a:avLst/>
          </a:prstGeom>
        </p:spPr>
      </p:pic>
      <p:sp>
        <p:nvSpPr>
          <p:cNvPr id="103" name="ZoneTexte 102"/>
          <p:cNvSpPr txBox="1"/>
          <p:nvPr/>
        </p:nvSpPr>
        <p:spPr>
          <a:xfrm>
            <a:off x="525551" y="8041693"/>
            <a:ext cx="110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CONTACT</a:t>
            </a:r>
          </a:p>
        </p:txBody>
      </p:sp>
      <p:pic>
        <p:nvPicPr>
          <p:cNvPr id="2" name="Image 1" descr="parler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90" y="8076736"/>
            <a:ext cx="321585" cy="308795"/>
          </a:xfrm>
          <a:prstGeom prst="rect">
            <a:avLst/>
          </a:prstGeom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724494"/>
              </p:ext>
            </p:extLst>
          </p:nvPr>
        </p:nvGraphicFramePr>
        <p:xfrm>
          <a:off x="199355" y="8550123"/>
          <a:ext cx="2025165" cy="1379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2861">
                <a:tc>
                  <a:txBody>
                    <a:bodyPr/>
                    <a:lstStyle/>
                    <a:p>
                      <a:r>
                        <a:rPr lang="fr-FR" sz="1200" b="0" dirty="0" err="1">
                          <a:solidFill>
                            <a:schemeClr val="tx1"/>
                          </a:solidFill>
                        </a:rPr>
                        <a:t>Address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12 Regent Street Y200 New-York, NY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486">
                <a:tc>
                  <a:txBody>
                    <a:bodyPr/>
                    <a:lstStyle/>
                    <a:p>
                      <a:r>
                        <a:rPr lang="fr-FR" sz="1200" dirty="0"/>
                        <a:t>Ph: 111 222 333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486">
                <a:tc>
                  <a:txBody>
                    <a:bodyPr/>
                    <a:lstStyle/>
                    <a:p>
                      <a:r>
                        <a:rPr lang="fr-FR" sz="1200" dirty="0"/>
                        <a:t>Mob : 222 333 444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486">
                <a:tc>
                  <a:txBody>
                    <a:bodyPr/>
                    <a:lstStyle/>
                    <a:p>
                      <a:r>
                        <a:rPr lang="fr-FR" sz="1200" dirty="0"/>
                        <a:t>@</a:t>
                      </a:r>
                      <a:r>
                        <a:rPr lang="fr-FR" sz="1200" baseline="0" dirty="0"/>
                        <a:t> : </a:t>
                      </a:r>
                      <a:r>
                        <a:rPr lang="fr-FR" sz="1200" baseline="0" dirty="0" err="1"/>
                        <a:t>mail@mail.com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0671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17</cp:revision>
  <dcterms:created xsi:type="dcterms:W3CDTF">2015-04-01T11:00:32Z</dcterms:created>
  <dcterms:modified xsi:type="dcterms:W3CDTF">2020-12-06T18:17:12Z</dcterms:modified>
</cp:coreProperties>
</file>