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DEDF9"/>
    <a:srgbClr val="259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68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46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19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94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7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99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23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58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93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41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4D430-5EDB-5E44-9283-935A7636F83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036AE-5576-DA46-8C0F-D43F6BB85B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37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619536"/>
            <a:ext cx="7562850" cy="8335945"/>
          </a:xfrm>
          <a:prstGeom prst="rect">
            <a:avLst/>
          </a:prstGeom>
          <a:solidFill>
            <a:srgbClr val="DDED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991068" y="172732"/>
            <a:ext cx="3634929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dirty="0"/>
              <a:t>JohnDOE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174644" y="757508"/>
            <a:ext cx="5582351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64580" y="1488422"/>
            <a:ext cx="5592415" cy="129125"/>
          </a:xfrm>
          <a:prstGeom prst="rect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512432"/>
              </p:ext>
            </p:extLst>
          </p:nvPr>
        </p:nvGraphicFramePr>
        <p:xfrm>
          <a:off x="946923" y="2064824"/>
          <a:ext cx="3889237" cy="408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9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WORK EXPERIENCE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JOB TITLE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Calibri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200" dirty="0">
                        <a:solidFill>
                          <a:srgbClr val="40404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JOB TITLE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Calibri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40404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JOB TITLE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Calibri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40404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5" name="Image 14" descr="experienc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53" y="2174304"/>
            <a:ext cx="411927" cy="380413"/>
          </a:xfrm>
          <a:prstGeom prst="rect">
            <a:avLst/>
          </a:prstGeom>
        </p:spPr>
      </p:pic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44909"/>
              </p:ext>
            </p:extLst>
          </p:nvPr>
        </p:nvGraphicFramePr>
        <p:xfrm>
          <a:off x="946923" y="6419801"/>
          <a:ext cx="3889237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9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       EDUCATION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DEGREE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DEGREE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DEGREE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" name="Image 16" descr="for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53" y="6552675"/>
            <a:ext cx="555777" cy="351149"/>
          </a:xfrm>
          <a:prstGeom prst="rect">
            <a:avLst/>
          </a:prstGeom>
        </p:spPr>
      </p:pic>
      <p:cxnSp>
        <p:nvCxnSpPr>
          <p:cNvPr id="53" name="Connecteur droit 52"/>
          <p:cNvCxnSpPr/>
          <p:nvPr/>
        </p:nvCxnSpPr>
        <p:spPr>
          <a:xfrm>
            <a:off x="5525650" y="1973990"/>
            <a:ext cx="0" cy="2858510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5540412" y="6932866"/>
            <a:ext cx="0" cy="2840624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5540412" y="2185385"/>
            <a:ext cx="1483775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404040"/>
                </a:solidFill>
              </a:rPr>
              <a:t>Hard Skills</a:t>
            </a:r>
          </a:p>
        </p:txBody>
      </p:sp>
      <p:graphicFrame>
        <p:nvGraphicFramePr>
          <p:cNvPr id="56" name="Tableau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153206"/>
              </p:ext>
            </p:extLst>
          </p:nvPr>
        </p:nvGraphicFramePr>
        <p:xfrm>
          <a:off x="5540412" y="2554717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Office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Management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Commercial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PAO - 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Ellipse 56"/>
          <p:cNvSpPr/>
          <p:nvPr/>
        </p:nvSpPr>
        <p:spPr>
          <a:xfrm>
            <a:off x="5654288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5918090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6181892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6445694" y="283332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715269" y="283332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654288" y="391248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5918090" y="391248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181892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6445694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715269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654288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5918090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6181892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6445694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715269" y="3368245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654288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918090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181892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445694" y="445618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715269" y="445618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7" name="Tableau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477046"/>
              </p:ext>
            </p:extLst>
          </p:nvPr>
        </p:nvGraphicFramePr>
        <p:xfrm>
          <a:off x="5540412" y="5599984"/>
          <a:ext cx="183675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French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Deutch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8" name="ZoneTexte 77"/>
          <p:cNvSpPr txBox="1"/>
          <p:nvPr/>
        </p:nvSpPr>
        <p:spPr>
          <a:xfrm>
            <a:off x="5546196" y="5222491"/>
            <a:ext cx="1603838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b="1" dirty="0" err="1">
                <a:solidFill>
                  <a:srgbClr val="404040"/>
                </a:solidFill>
              </a:rPr>
              <a:t>Languages</a:t>
            </a:r>
            <a:endParaRPr lang="fr-FR" b="1" dirty="0">
              <a:solidFill>
                <a:srgbClr val="404040"/>
              </a:solidFill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5654288" y="5882967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5918090" y="5882967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6181892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6445694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6715269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625997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889799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6153601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6417403" y="641980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6686978" y="641980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5582138" y="7258716"/>
            <a:ext cx="1393268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404040"/>
                </a:solidFill>
              </a:rPr>
              <a:t>Soft Skills</a:t>
            </a:r>
          </a:p>
        </p:txBody>
      </p:sp>
      <p:graphicFrame>
        <p:nvGraphicFramePr>
          <p:cNvPr id="90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821837"/>
              </p:ext>
            </p:extLst>
          </p:nvPr>
        </p:nvGraphicFramePr>
        <p:xfrm>
          <a:off x="5582138" y="7628048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Creative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Dynamic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Organized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Autonomous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1" name="Ellipse 90"/>
          <p:cNvSpPr/>
          <p:nvPr/>
        </p:nvSpPr>
        <p:spPr>
          <a:xfrm>
            <a:off x="5696014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5959816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6223618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6487420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756995" y="790665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5696014" y="898581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5959816" y="898581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6223618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6487420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756995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5696014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5959816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6223618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6487420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756995" y="8441576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5696014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5959816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223618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487420" y="952951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756995" y="952951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1" name="Connecteur droit 110"/>
          <p:cNvCxnSpPr/>
          <p:nvPr/>
        </p:nvCxnSpPr>
        <p:spPr>
          <a:xfrm>
            <a:off x="5506954" y="5175997"/>
            <a:ext cx="18696" cy="1754259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ZoneTexte 112"/>
          <p:cNvSpPr txBox="1"/>
          <p:nvPr/>
        </p:nvSpPr>
        <p:spPr>
          <a:xfrm>
            <a:off x="805661" y="10261905"/>
            <a:ext cx="2223686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 dirty="0">
                <a:solidFill>
                  <a:srgbClr val="404040"/>
                </a:solidFill>
              </a:rPr>
              <a:t>12 Regent Street Y200 New-York, NY</a:t>
            </a:r>
            <a:endParaRPr lang="fr-FR" sz="1200" dirty="0">
              <a:solidFill>
                <a:srgbClr val="404040"/>
              </a:solidFill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3524570" y="10272958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404040"/>
                </a:solidFill>
              </a:rPr>
              <a:t>222 333 444</a:t>
            </a:r>
          </a:p>
        </p:txBody>
      </p:sp>
      <p:sp>
        <p:nvSpPr>
          <p:cNvPr id="115" name="Ellipse 114"/>
          <p:cNvSpPr/>
          <p:nvPr/>
        </p:nvSpPr>
        <p:spPr>
          <a:xfrm>
            <a:off x="626904" y="10320128"/>
            <a:ext cx="178757" cy="178757"/>
          </a:xfrm>
          <a:prstGeom prst="ellipse">
            <a:avLst/>
          </a:prstGeom>
          <a:solidFill>
            <a:srgbClr val="259AD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3345813" y="10320128"/>
            <a:ext cx="178757" cy="178757"/>
          </a:xfrm>
          <a:prstGeom prst="ellipse">
            <a:avLst/>
          </a:prstGeom>
          <a:solidFill>
            <a:srgbClr val="259AD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/>
          <p:cNvSpPr txBox="1"/>
          <p:nvPr/>
        </p:nvSpPr>
        <p:spPr>
          <a:xfrm>
            <a:off x="5346151" y="10261023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mail@mail.com</a:t>
            </a:r>
          </a:p>
        </p:txBody>
      </p:sp>
      <p:sp>
        <p:nvSpPr>
          <p:cNvPr id="118" name="Ellipse 117"/>
          <p:cNvSpPr/>
          <p:nvPr/>
        </p:nvSpPr>
        <p:spPr>
          <a:xfrm>
            <a:off x="5090779" y="10304065"/>
            <a:ext cx="178757" cy="178757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118"/>
          <p:cNvSpPr/>
          <p:nvPr/>
        </p:nvSpPr>
        <p:spPr>
          <a:xfrm>
            <a:off x="0" y="6102960"/>
            <a:ext cx="4836160" cy="2706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5719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13</cp:revision>
  <dcterms:created xsi:type="dcterms:W3CDTF">2015-04-01T20:42:55Z</dcterms:created>
  <dcterms:modified xsi:type="dcterms:W3CDTF">2020-12-06T18:18:00Z</dcterms:modified>
</cp:coreProperties>
</file>