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4E8F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3132" y="7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95E7-C3FF-1545-B370-D48371B7FF68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4B9D-2C56-874D-B9E1-4AEB7B0DC5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0780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95E7-C3FF-1545-B370-D48371B7FF68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4B9D-2C56-874D-B9E1-4AEB7B0DC5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4525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95E7-C3FF-1545-B370-D48371B7FF68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4B9D-2C56-874D-B9E1-4AEB7B0DC5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9108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95E7-C3FF-1545-B370-D48371B7FF68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4B9D-2C56-874D-B9E1-4AEB7B0DC5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370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95E7-C3FF-1545-B370-D48371B7FF68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4B9D-2C56-874D-B9E1-4AEB7B0DC5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7235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95E7-C3FF-1545-B370-D48371B7FF68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4B9D-2C56-874D-B9E1-4AEB7B0DC5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8069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95E7-C3FF-1545-B370-D48371B7FF68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4B9D-2C56-874D-B9E1-4AEB7B0DC5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0581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95E7-C3FF-1545-B370-D48371B7FF68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4B9D-2C56-874D-B9E1-4AEB7B0DC5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8991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95E7-C3FF-1545-B370-D48371B7FF68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4B9D-2C56-874D-B9E1-4AEB7B0DC5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7543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95E7-C3FF-1545-B370-D48371B7FF68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4B9D-2C56-874D-B9E1-4AEB7B0DC5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7891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795E7-C3FF-1545-B370-D48371B7FF68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D4B9D-2C56-874D-B9E1-4AEB7B0DC5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664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795E7-C3FF-1545-B370-D48371B7FF68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D4B9D-2C56-874D-B9E1-4AEB7B0DC5E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1365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cv4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54" y="0"/>
            <a:ext cx="7562850" cy="10688638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1336833" y="1147399"/>
            <a:ext cx="3096871" cy="707886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4000" dirty="0">
                <a:solidFill>
                  <a:srgbClr val="4E8FCB"/>
                </a:solidFill>
              </a:rPr>
              <a:t>Job Title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3371616"/>
              </p:ext>
            </p:extLst>
          </p:nvPr>
        </p:nvGraphicFramePr>
        <p:xfrm>
          <a:off x="1434788" y="2245156"/>
          <a:ext cx="4023944" cy="4907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19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819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748">
                <a:tc gridSpan="2">
                  <a:txBody>
                    <a:bodyPr/>
                    <a:lstStyle/>
                    <a:p>
                      <a:r>
                        <a:rPr lang="fr-FR" sz="1800" dirty="0">
                          <a:solidFill>
                            <a:srgbClr val="4E8FCB"/>
                          </a:solidFill>
                          <a:effectLst/>
                          <a:latin typeface="Calibri"/>
                          <a:cs typeface="Calibri"/>
                        </a:rPr>
                        <a:t>Work Experience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600" baseline="0" dirty="0">
                        <a:solidFill>
                          <a:schemeClr val="tx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2558">
                <a:tc>
                  <a:txBody>
                    <a:bodyPr/>
                    <a:lstStyle/>
                    <a:p>
                      <a:endParaRPr lang="en-GB" sz="1400" b="0" kern="1200" dirty="0">
                        <a:solidFill>
                          <a:srgbClr val="7F7F7F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r>
                        <a:rPr lang="en-GB" sz="1100" b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20XX</a:t>
                      </a:r>
                    </a:p>
                    <a:p>
                      <a:r>
                        <a:rPr lang="en-GB" sz="1100" b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b="0" i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kern="1200" dirty="0">
                          <a:solidFill>
                            <a:srgbClr val="4E8FCB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Job Title | </a:t>
                      </a:r>
                      <a:r>
                        <a:rPr lang="en-GB" sz="1600" b="0" i="0" kern="1200" dirty="0" err="1">
                          <a:solidFill>
                            <a:srgbClr val="4E8FCB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Compagny</a:t>
                      </a:r>
                      <a:r>
                        <a:rPr lang="en-GB" sz="1600" b="0" i="0" kern="1200" dirty="0">
                          <a:solidFill>
                            <a:srgbClr val="4E8FCB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Name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sit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Quisque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pulvinar sit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ut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endParaRPr lang="en-GB" sz="1600" b="0" i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endParaRPr lang="fr-FR" sz="14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9371">
                <a:tc>
                  <a:txBody>
                    <a:bodyPr/>
                    <a:lstStyle/>
                    <a:p>
                      <a:r>
                        <a:rPr lang="en-GB" sz="1100" b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20XX</a:t>
                      </a:r>
                    </a:p>
                    <a:p>
                      <a:r>
                        <a:rPr lang="en-GB" sz="1100" b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kern="1200" dirty="0">
                          <a:solidFill>
                            <a:srgbClr val="4E8FCB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Job Title | </a:t>
                      </a:r>
                      <a:r>
                        <a:rPr lang="en-GB" sz="1600" b="0" i="0" kern="1200" dirty="0" err="1">
                          <a:solidFill>
                            <a:srgbClr val="4E8FCB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Compagny</a:t>
                      </a:r>
                      <a:r>
                        <a:rPr lang="en-GB" sz="1600" b="0" i="0" kern="1200" dirty="0">
                          <a:solidFill>
                            <a:srgbClr val="4E8FCB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Name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sit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Quisque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pulvinar sit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ut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endParaRPr lang="en-GB" sz="1600" b="0" i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endParaRPr lang="fr-FR" sz="1400" b="0" kern="12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6184">
                <a:tc>
                  <a:txBody>
                    <a:bodyPr/>
                    <a:lstStyle/>
                    <a:p>
                      <a:r>
                        <a:rPr lang="en-GB" sz="1100" b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20XX</a:t>
                      </a:r>
                    </a:p>
                    <a:p>
                      <a:r>
                        <a:rPr lang="en-GB" sz="1100" b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kern="1200" dirty="0">
                          <a:solidFill>
                            <a:srgbClr val="4E8FCB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Job Title | </a:t>
                      </a:r>
                      <a:r>
                        <a:rPr lang="en-GB" sz="1600" b="0" i="0" kern="1200" dirty="0" err="1">
                          <a:solidFill>
                            <a:srgbClr val="4E8FCB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Compagny</a:t>
                      </a:r>
                      <a:r>
                        <a:rPr lang="en-GB" sz="1600" b="0" i="0" kern="1200" dirty="0">
                          <a:solidFill>
                            <a:srgbClr val="4E8FCB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Name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sit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Quisque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pulvinar sit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ut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endParaRPr lang="en-GB" sz="1600" b="0" i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6184">
                <a:tc>
                  <a:txBody>
                    <a:bodyPr/>
                    <a:lstStyle/>
                    <a:p>
                      <a:r>
                        <a:rPr lang="en-GB" sz="1100" b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20XX</a:t>
                      </a:r>
                    </a:p>
                    <a:p>
                      <a:r>
                        <a:rPr lang="en-GB" sz="1100" b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kern="1200" dirty="0">
                          <a:solidFill>
                            <a:srgbClr val="4E8FCB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Job Title | </a:t>
                      </a:r>
                      <a:r>
                        <a:rPr lang="en-GB" sz="1600" b="0" i="0" kern="1200" dirty="0" err="1">
                          <a:solidFill>
                            <a:srgbClr val="4E8FCB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Compagny</a:t>
                      </a:r>
                      <a:r>
                        <a:rPr lang="en-GB" sz="1600" b="0" i="0" kern="1200" dirty="0">
                          <a:solidFill>
                            <a:srgbClr val="4E8FCB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Name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sit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Quisque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pulvinar sit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turpis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ut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en-GB" sz="14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consequat</a:t>
                      </a:r>
                      <a:r>
                        <a:rPr lang="en-GB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endParaRPr lang="en-GB" sz="1600" b="0" i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7296104"/>
              </p:ext>
            </p:extLst>
          </p:nvPr>
        </p:nvGraphicFramePr>
        <p:xfrm>
          <a:off x="1536412" y="7175333"/>
          <a:ext cx="3922319" cy="19276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83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940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748">
                <a:tc gridSpan="2">
                  <a:txBody>
                    <a:bodyPr/>
                    <a:lstStyle/>
                    <a:p>
                      <a:r>
                        <a:rPr lang="fr-FR" sz="1800" dirty="0">
                          <a:solidFill>
                            <a:srgbClr val="4E8FCB"/>
                          </a:solidFill>
                          <a:effectLst/>
                          <a:latin typeface="Calibri"/>
                          <a:cs typeface="Calibri"/>
                        </a:rPr>
                        <a:t>Education</a:t>
                      </a:r>
                      <a:endParaRPr lang="fr-FR" sz="1800" baseline="0" dirty="0">
                        <a:solidFill>
                          <a:srgbClr val="4E8FCB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600" baseline="0" dirty="0">
                        <a:solidFill>
                          <a:schemeClr val="tx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2558">
                <a:tc>
                  <a:txBody>
                    <a:bodyPr/>
                    <a:lstStyle/>
                    <a:p>
                      <a:endParaRPr lang="en-GB" sz="1400" b="0" kern="1200" dirty="0">
                        <a:solidFill>
                          <a:srgbClr val="7F7F7F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r>
                        <a:rPr lang="en-GB" sz="1100" b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b="0" i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kern="1200" dirty="0">
                          <a:solidFill>
                            <a:srgbClr val="4E8FCB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University | Degree</a:t>
                      </a:r>
                    </a:p>
                    <a:p>
                      <a:r>
                        <a:rPr lang="en-GB" sz="12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en-GB" sz="12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en-GB" sz="12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sit </a:t>
                      </a:r>
                      <a:r>
                        <a:rPr lang="en-GB" sz="12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en-GB" sz="12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4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9371">
                <a:tc>
                  <a:txBody>
                    <a:bodyPr/>
                    <a:lstStyle/>
                    <a:p>
                      <a:r>
                        <a:rPr lang="en-GB" sz="1100" b="0" kern="1200" dirty="0">
                          <a:solidFill>
                            <a:srgbClr val="7F7F7F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20XX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kern="1200" dirty="0">
                          <a:solidFill>
                            <a:srgbClr val="4E8FCB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University | Degree</a:t>
                      </a:r>
                    </a:p>
                    <a:p>
                      <a:r>
                        <a:rPr lang="en-GB" sz="12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en-GB" sz="12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en-GB" sz="12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sit </a:t>
                      </a:r>
                      <a:r>
                        <a:rPr lang="en-GB" sz="12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en-GB" sz="12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200" b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318401"/>
              </p:ext>
            </p:extLst>
          </p:nvPr>
        </p:nvGraphicFramePr>
        <p:xfrm>
          <a:off x="1633443" y="9402728"/>
          <a:ext cx="2800262" cy="8513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00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3964">
                <a:tc>
                  <a:txBody>
                    <a:bodyPr/>
                    <a:lstStyle/>
                    <a:p>
                      <a:r>
                        <a:rPr lang="fr-FR" sz="1800" b="0" dirty="0" err="1">
                          <a:solidFill>
                            <a:srgbClr val="4E8FCB"/>
                          </a:solidFill>
                          <a:effectLst/>
                          <a:latin typeface="Calibri"/>
                          <a:cs typeface="Calibri"/>
                        </a:rPr>
                        <a:t>Hoobies</a:t>
                      </a:r>
                      <a:endParaRPr lang="fr-FR" sz="1800" b="0" baseline="0" dirty="0">
                        <a:solidFill>
                          <a:srgbClr val="4E8FCB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610">
                <a:tc>
                  <a:txBody>
                    <a:bodyPr/>
                    <a:lstStyle/>
                    <a:p>
                      <a:r>
                        <a:rPr lang="en-GB" sz="12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en-GB" sz="12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en-GB" sz="12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sit </a:t>
                      </a:r>
                      <a:r>
                        <a:rPr lang="en-GB" sz="1200" b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en-GB" sz="12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200" b="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6506277"/>
              </p:ext>
            </p:extLst>
          </p:nvPr>
        </p:nvGraphicFramePr>
        <p:xfrm>
          <a:off x="4555426" y="9402728"/>
          <a:ext cx="2719170" cy="1005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191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800" b="0" baseline="0" dirty="0" err="1">
                          <a:solidFill>
                            <a:srgbClr val="4E8FCB"/>
                          </a:solidFill>
                          <a:effectLst/>
                          <a:latin typeface="Calibri"/>
                          <a:cs typeface="Calibri"/>
                        </a:rPr>
                        <a:t>Languages</a:t>
                      </a:r>
                      <a:endParaRPr lang="fr-FR" sz="1800" b="0" baseline="0" dirty="0">
                        <a:solidFill>
                          <a:srgbClr val="4E8FCB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724">
                <a:tc>
                  <a:txBody>
                    <a:bodyPr/>
                    <a:lstStyle/>
                    <a:p>
                      <a:r>
                        <a:rPr lang="fr-FR" sz="1200" b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English: mother-tongue</a:t>
                      </a:r>
                    </a:p>
                    <a:p>
                      <a:r>
                        <a:rPr lang="fr-FR" sz="1200" b="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French: </a:t>
                      </a:r>
                      <a:r>
                        <a:rPr lang="fr-FR" sz="1200" b="0" baseline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Current</a:t>
                      </a:r>
                      <a:endParaRPr lang="fr-FR" sz="1200" b="0" baseline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cs typeface="Calibri"/>
                      </a:endParaRPr>
                    </a:p>
                    <a:p>
                      <a:r>
                        <a:rPr lang="fr-FR" sz="1200" b="0" baseline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Chinese</a:t>
                      </a:r>
                      <a:r>
                        <a:rPr lang="fr-FR" sz="1200" b="0" baseline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: </a:t>
                      </a:r>
                      <a:r>
                        <a:rPr lang="fr-FR" sz="1200" b="0" baseline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/>
                          <a:cs typeface="Calibri"/>
                        </a:rPr>
                        <a:t>Spoken</a:t>
                      </a:r>
                      <a:endParaRPr lang="fr-FR" sz="12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Ellipse 10"/>
          <p:cNvSpPr/>
          <p:nvPr/>
        </p:nvSpPr>
        <p:spPr>
          <a:xfrm>
            <a:off x="4919113" y="649797"/>
            <a:ext cx="321704" cy="321704"/>
          </a:xfrm>
          <a:prstGeom prst="ellipse">
            <a:avLst/>
          </a:prstGeom>
          <a:solidFill>
            <a:srgbClr val="4E8FC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5282644" y="520013"/>
            <a:ext cx="15359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John Doe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5240817" y="1049266"/>
            <a:ext cx="1940547" cy="830997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GB" sz="1200" dirty="0">
                <a:solidFill>
                  <a:srgbClr val="404040"/>
                </a:solidFill>
              </a:rPr>
              <a:t>12 </a:t>
            </a:r>
            <a:r>
              <a:rPr lang="en-GB" sz="1200">
                <a:solidFill>
                  <a:srgbClr val="404040"/>
                </a:solidFill>
              </a:rPr>
              <a:t>Regent Street</a:t>
            </a:r>
            <a:br>
              <a:rPr lang="en-GB" sz="1200">
                <a:solidFill>
                  <a:srgbClr val="404040"/>
                </a:solidFill>
              </a:rPr>
            </a:br>
            <a:r>
              <a:rPr lang="en-GB" sz="1200">
                <a:solidFill>
                  <a:srgbClr val="404040"/>
                </a:solidFill>
              </a:rPr>
              <a:t>Y200 </a:t>
            </a:r>
            <a:r>
              <a:rPr lang="en-GB" sz="1200" dirty="0">
                <a:solidFill>
                  <a:srgbClr val="404040"/>
                </a:solidFill>
              </a:rPr>
              <a:t>New-York, NY</a:t>
            </a:r>
          </a:p>
          <a:p>
            <a:r>
              <a:rPr lang="fr-FR" sz="1200" dirty="0">
                <a:solidFill>
                  <a:srgbClr val="404040"/>
                </a:solidFill>
              </a:rPr>
              <a:t>mail@mail.com</a:t>
            </a:r>
          </a:p>
          <a:p>
            <a:r>
              <a:rPr lang="fr-FR" sz="1200" dirty="0">
                <a:solidFill>
                  <a:srgbClr val="404040"/>
                </a:solidFill>
              </a:rPr>
              <a:t>111 222 333</a:t>
            </a:r>
          </a:p>
        </p:txBody>
      </p:sp>
      <p:sp>
        <p:nvSpPr>
          <p:cNvPr id="15" name="Ellipse 14"/>
          <p:cNvSpPr/>
          <p:nvPr/>
        </p:nvSpPr>
        <p:spPr>
          <a:xfrm>
            <a:off x="6106194" y="2247494"/>
            <a:ext cx="321704" cy="32170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>
            <a:off x="6106194" y="3168541"/>
            <a:ext cx="321704" cy="32170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6106194" y="4109177"/>
            <a:ext cx="321704" cy="32170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6106194" y="5146516"/>
            <a:ext cx="321704" cy="32170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6106194" y="6099646"/>
            <a:ext cx="321704" cy="32170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>
            <a:off x="6106194" y="7092425"/>
            <a:ext cx="321704" cy="32170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>
            <a:off x="6106194" y="8051785"/>
            <a:ext cx="321704" cy="32170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635058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160</Words>
  <Application>Microsoft Office PowerPoint</Application>
  <PresentationFormat>Custom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15</cp:revision>
  <dcterms:created xsi:type="dcterms:W3CDTF">2015-04-03T06:58:00Z</dcterms:created>
  <dcterms:modified xsi:type="dcterms:W3CDTF">2020-12-06T22:10:07Z</dcterms:modified>
</cp:coreProperties>
</file>