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3132" y="90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18BC-F494-A241-9623-D500CCA349E6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87EF-BF1F-2F4D-9C17-0C60A7C0838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1403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18BC-F494-A241-9623-D500CCA349E6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87EF-BF1F-2F4D-9C17-0C60A7C0838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480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18BC-F494-A241-9623-D500CCA349E6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87EF-BF1F-2F4D-9C17-0C60A7C0838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6022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18BC-F494-A241-9623-D500CCA349E6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87EF-BF1F-2F4D-9C17-0C60A7C0838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9958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18BC-F494-A241-9623-D500CCA349E6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87EF-BF1F-2F4D-9C17-0C60A7C0838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3968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18BC-F494-A241-9623-D500CCA349E6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87EF-BF1F-2F4D-9C17-0C60A7C0838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387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18BC-F494-A241-9623-D500CCA349E6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87EF-BF1F-2F4D-9C17-0C60A7C0838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703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18BC-F494-A241-9623-D500CCA349E6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87EF-BF1F-2F4D-9C17-0C60A7C0838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6715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18BC-F494-A241-9623-D500CCA349E6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87EF-BF1F-2F4D-9C17-0C60A7C0838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6080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18BC-F494-A241-9623-D500CCA349E6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87EF-BF1F-2F4D-9C17-0C60A7C0838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6160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B18BC-F494-A241-9623-D500CCA349E6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387EF-BF1F-2F4D-9C17-0C60A7C0838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706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B18BC-F494-A241-9623-D500CCA349E6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387EF-BF1F-2F4D-9C17-0C60A7C0838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4277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91"/>
          <p:cNvSpPr/>
          <p:nvPr/>
        </p:nvSpPr>
        <p:spPr>
          <a:xfrm rot="16200000">
            <a:off x="2486052" y="3423433"/>
            <a:ext cx="7506991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Rectangle 90"/>
          <p:cNvSpPr/>
          <p:nvPr/>
        </p:nvSpPr>
        <p:spPr>
          <a:xfrm>
            <a:off x="592179" y="9146235"/>
            <a:ext cx="2074821" cy="71319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Rectangle 89"/>
          <p:cNvSpPr/>
          <p:nvPr/>
        </p:nvSpPr>
        <p:spPr>
          <a:xfrm>
            <a:off x="1494381" y="7725431"/>
            <a:ext cx="2074821" cy="71319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Rectangle 88"/>
          <p:cNvSpPr/>
          <p:nvPr/>
        </p:nvSpPr>
        <p:spPr>
          <a:xfrm>
            <a:off x="22784" y="5967808"/>
            <a:ext cx="2074821" cy="7131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Rectangle 87"/>
          <p:cNvSpPr/>
          <p:nvPr/>
        </p:nvSpPr>
        <p:spPr>
          <a:xfrm>
            <a:off x="721298" y="3544207"/>
            <a:ext cx="2736159" cy="71319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Rectangle 86"/>
          <p:cNvSpPr/>
          <p:nvPr/>
        </p:nvSpPr>
        <p:spPr>
          <a:xfrm>
            <a:off x="161503" y="2259766"/>
            <a:ext cx="2505497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/>
          <a:srcRect l="-10119" r="8929"/>
          <a:stretch/>
        </p:blipFill>
        <p:spPr>
          <a:xfrm>
            <a:off x="-296332" y="0"/>
            <a:ext cx="2963332" cy="1954579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859293" y="14747"/>
            <a:ext cx="2969859" cy="769441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4400" b="1" dirty="0"/>
              <a:t>John Doe</a:t>
            </a:r>
            <a:endParaRPr lang="fr-FR" sz="4400" b="1" dirty="0">
              <a:solidFill>
                <a:schemeClr val="tx2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841293" y="662775"/>
            <a:ext cx="2746841" cy="4001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2000" dirty="0"/>
              <a:t>Professional Title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859293" y="1040542"/>
            <a:ext cx="2787943" cy="738664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en-GB" sz="1400" dirty="0">
                <a:solidFill>
                  <a:srgbClr val="1F497D"/>
                </a:solidFill>
              </a:rPr>
              <a:t>12 Regent Street Y200 New-York, NY</a:t>
            </a:r>
          </a:p>
          <a:p>
            <a:r>
              <a:rPr lang="fr-FR" sz="1400" dirty="0">
                <a:solidFill>
                  <a:srgbClr val="1F497D"/>
                </a:solidFill>
              </a:rPr>
              <a:t>Ph: 111 222 333</a:t>
            </a:r>
          </a:p>
          <a:p>
            <a:r>
              <a:rPr lang="fr-FR" sz="1400" dirty="0">
                <a:solidFill>
                  <a:srgbClr val="1F497D"/>
                </a:solidFill>
              </a:rPr>
              <a:t>Mob: 222 333 444</a:t>
            </a:r>
          </a:p>
          <a:p>
            <a:r>
              <a:rPr lang="fr-FR" sz="1400" dirty="0">
                <a:solidFill>
                  <a:srgbClr val="1F497D"/>
                </a:solidFill>
              </a:rPr>
              <a:t>Mail: mail@mail.com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832629" y="2407848"/>
            <a:ext cx="4568718" cy="769441"/>
          </a:xfrm>
          <a:prstGeom prst="rect">
            <a:avLst/>
          </a:prstGeom>
          <a:noFill/>
        </p:spPr>
        <p:txBody>
          <a:bodyPr wrap="square" rtlCol="0"/>
          <a:lstStyle/>
          <a:p>
            <a:r>
              <a:rPr lang="en-GB" sz="1100" dirty="0" err="1">
                <a:latin typeface="Calibri"/>
                <a:cs typeface="Calibri"/>
              </a:rPr>
              <a:t>Lorem ipsum dolor sit amet, consectetur adipiscing elit. Quisque pulvinar sit amet turpis ut consequat. Lorem ipsum dolor sit amet, consectetur adipiscing elit. Quisque</a:t>
            </a:r>
            <a:r>
              <a:rPr lang="en-GB" sz="1100" dirty="0">
                <a:latin typeface="Calibri"/>
                <a:cs typeface="Calibri"/>
              </a:rPr>
              <a:t> pulvinar sit </a:t>
            </a:r>
            <a:r>
              <a:rPr lang="en-GB" sz="1100" dirty="0" err="1">
                <a:latin typeface="Calibri"/>
                <a:cs typeface="Calibri"/>
              </a:rPr>
              <a:t>amet</a:t>
            </a:r>
            <a:r>
              <a:rPr lang="en-GB" sz="1100" dirty="0">
                <a:latin typeface="Calibri"/>
                <a:cs typeface="Calibri"/>
              </a:rPr>
              <a:t> </a:t>
            </a:r>
            <a:r>
              <a:rPr lang="en-GB" sz="1100" dirty="0" err="1">
                <a:latin typeface="Calibri"/>
                <a:cs typeface="Calibri"/>
              </a:rPr>
              <a:t>turpis</a:t>
            </a:r>
            <a:r>
              <a:rPr lang="en-GB" sz="1100" dirty="0">
                <a:latin typeface="Calibri"/>
                <a:cs typeface="Calibri"/>
              </a:rPr>
              <a:t> </a:t>
            </a:r>
            <a:r>
              <a:rPr lang="en-GB" sz="1100" dirty="0" err="1">
                <a:latin typeface="Calibri"/>
                <a:cs typeface="Calibri"/>
              </a:rPr>
              <a:t>ut</a:t>
            </a:r>
            <a:r>
              <a:rPr lang="en-GB" sz="1100" dirty="0">
                <a:latin typeface="Calibri"/>
                <a:cs typeface="Calibri"/>
              </a:rPr>
              <a:t> </a:t>
            </a:r>
            <a:r>
              <a:rPr lang="en-GB" sz="1100" dirty="0" err="1">
                <a:latin typeface="Calibri"/>
                <a:cs typeface="Calibri"/>
              </a:rPr>
              <a:t>consequat</a:t>
            </a:r>
            <a:endParaRPr lang="fr-FR" sz="1100" dirty="0">
              <a:latin typeface="Calibri"/>
              <a:cs typeface="Calibri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828035" y="2413051"/>
            <a:ext cx="1838965" cy="332923"/>
          </a:xfrm>
          <a:prstGeom prst="rect">
            <a:avLst/>
          </a:prstGeom>
          <a:noFill/>
        </p:spPr>
        <p:txBody>
          <a:bodyPr wrap="none" rtlCol="0"/>
          <a:lstStyle/>
          <a:p>
            <a:pPr algn="r"/>
            <a:r>
              <a:rPr lang="fr-FR" dirty="0"/>
              <a:t>OBJECTIVES</a:t>
            </a: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21553"/>
              </p:ext>
            </p:extLst>
          </p:nvPr>
        </p:nvGraphicFramePr>
        <p:xfrm>
          <a:off x="2859294" y="3689582"/>
          <a:ext cx="4568718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8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Job Title / 20XX – Today</a:t>
                      </a:r>
                      <a:endParaRPr lang="en-GB" sz="1100" b="1" i="0" kern="1200" baseline="0" dirty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  <a:endParaRPr lang="fr-FR" sz="1100" b="0" i="0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Job Title / 20XX – Today</a:t>
                      </a:r>
                      <a:endParaRPr lang="en-GB" sz="1100" b="1" i="0" kern="1200" baseline="0" dirty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  <a:endParaRPr lang="fr-FR" sz="1100" b="0" i="0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kern="1200" dirty="0">
                          <a:solidFill>
                            <a:schemeClr val="accent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Job Title / 20XX – Today</a:t>
                      </a:r>
                      <a:endParaRPr lang="en-GB" sz="1100" b="1" i="0" kern="1200" baseline="0" dirty="0">
                        <a:solidFill>
                          <a:schemeClr val="accent1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b="0" i="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Lorem ipsum dolor sit amet, consectetur adipiscing elit. Quisque pulvinar sit amet turpis ut consequat. Lorem ipsum dolor sit amet, consectetur adipiscing elit.</a:t>
                      </a:r>
                      <a:endParaRPr lang="fr-FR" sz="1100" b="0" i="0" dirty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721298" y="3544207"/>
            <a:ext cx="19457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dirty="0"/>
              <a:t>EXPERIENCE</a:t>
            </a:r>
          </a:p>
          <a:p>
            <a:r>
              <a:rPr lang="fr-FR" dirty="0"/>
              <a:t>PROFESSIONNELLE</a:t>
            </a:r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0327650"/>
              </p:ext>
            </p:extLst>
          </p:nvPr>
        </p:nvGraphicFramePr>
        <p:xfrm>
          <a:off x="2859293" y="6324406"/>
          <a:ext cx="4568717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687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3019">
                <a:tc>
                  <a:txBody>
                    <a:bodyPr/>
                    <a:lstStyle/>
                    <a:p>
                      <a:r>
                        <a:rPr lang="en-GB" sz="1100" b="1" i="1" kern="1200" dirty="0">
                          <a:solidFill>
                            <a:schemeClr val="accent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Degree / 20XX</a:t>
                      </a:r>
                      <a:endParaRPr lang="fr-FR" sz="1100" b="1" i="1" kern="1200" dirty="0">
                        <a:solidFill>
                          <a:schemeClr val="accent1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r>
                        <a:rPr lang="fr-FR" sz="11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1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1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endParaRPr lang="fr-FR" sz="1100" b="0" i="1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782">
                <a:tc>
                  <a:txBody>
                    <a:bodyPr/>
                    <a:lstStyle/>
                    <a:p>
                      <a:r>
                        <a:rPr lang="en-GB" sz="1100" b="1" i="1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Degree / 20XX</a:t>
                      </a:r>
                      <a:endParaRPr lang="fr-FR" sz="1100" b="1" i="1" kern="1200" dirty="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r>
                        <a:rPr lang="fr-FR" sz="11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ipsum </a:t>
                      </a:r>
                      <a:r>
                        <a:rPr lang="fr-FR" sz="11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1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endParaRPr lang="fr-FR" sz="1100" b="0" i="1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019">
                <a:tc>
                  <a:txBody>
                    <a:bodyPr/>
                    <a:lstStyle/>
                    <a:p>
                      <a:r>
                        <a:rPr lang="en-GB" sz="1100" b="1" i="1" kern="1200" dirty="0">
                          <a:solidFill>
                            <a:schemeClr val="accent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Degree / 20XX</a:t>
                      </a:r>
                      <a:endParaRPr lang="fr-FR" sz="1100" b="1" i="1" kern="1200">
                        <a:solidFill>
                          <a:schemeClr val="accent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r>
                        <a:rPr lang="fr-FR" sz="1100" b="0" i="0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 </a:t>
                      </a:r>
                      <a:r>
                        <a:rPr lang="fr-FR" sz="11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 </a:t>
                      </a:r>
                      <a:r>
                        <a:rPr lang="fr-FR" sz="11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1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b="0" i="0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b="0" i="0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endParaRPr lang="fr-FR" sz="1100" b="0" i="1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" name="ZoneTexte 12"/>
          <p:cNvSpPr txBox="1"/>
          <p:nvPr/>
        </p:nvSpPr>
        <p:spPr>
          <a:xfrm>
            <a:off x="1187108" y="6092555"/>
            <a:ext cx="1479892" cy="369332"/>
          </a:xfrm>
          <a:prstGeom prst="rect">
            <a:avLst/>
          </a:prstGeom>
          <a:noFill/>
        </p:spPr>
        <p:txBody>
          <a:bodyPr wrap="none" rtlCol="0"/>
          <a:lstStyle/>
          <a:p>
            <a:pPr algn="r"/>
            <a:r>
              <a:rPr lang="fr-FR" dirty="0"/>
              <a:t>EDUCATION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1058867" y="7895873"/>
            <a:ext cx="1608133" cy="369332"/>
          </a:xfrm>
          <a:prstGeom prst="rect">
            <a:avLst/>
          </a:prstGeom>
          <a:noFill/>
        </p:spPr>
        <p:txBody>
          <a:bodyPr wrap="none" rtlCol="0"/>
          <a:lstStyle/>
          <a:p>
            <a:pPr algn="r"/>
            <a:r>
              <a:rPr lang="fr-FR" dirty="0"/>
              <a:t>HARD SKILLS</a:t>
            </a:r>
          </a:p>
        </p:txBody>
      </p:sp>
      <p:graphicFrame>
        <p:nvGraphicFramePr>
          <p:cNvPr id="41" name="Tableau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978487"/>
              </p:ext>
            </p:extLst>
          </p:nvPr>
        </p:nvGraphicFramePr>
        <p:xfrm>
          <a:off x="2816860" y="8109915"/>
          <a:ext cx="4611152" cy="1036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910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53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21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26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100" dirty="0"/>
                        <a:t>Windows</a:t>
                      </a:r>
                      <a:r>
                        <a:rPr lang="fr-FR" sz="1100" baseline="0" dirty="0"/>
                        <a:t> 7 &amp; 8</a:t>
                      </a:r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/>
                        <a:t>French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100" dirty="0"/>
                        <a:t>Office Word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err="1"/>
                        <a:t>Spanish</a:t>
                      </a:r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100" dirty="0"/>
                        <a:t>Office Excel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/>
                        <a:t>Deutch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100" dirty="0"/>
                        <a:t>PowerPoint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7" name="Ellipse 46"/>
          <p:cNvSpPr/>
          <p:nvPr/>
        </p:nvSpPr>
        <p:spPr>
          <a:xfrm>
            <a:off x="4447094" y="8161910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Ellipse 47"/>
          <p:cNvSpPr/>
          <p:nvPr/>
        </p:nvSpPr>
        <p:spPr>
          <a:xfrm>
            <a:off x="4684160" y="8161910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Ellipse 48"/>
          <p:cNvSpPr/>
          <p:nvPr/>
        </p:nvSpPr>
        <p:spPr>
          <a:xfrm>
            <a:off x="4921228" y="8161910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0" name="Ellipse 49"/>
          <p:cNvSpPr/>
          <p:nvPr/>
        </p:nvSpPr>
        <p:spPr>
          <a:xfrm>
            <a:off x="5139666" y="8161910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" name="Ellipse 50"/>
          <p:cNvSpPr/>
          <p:nvPr/>
        </p:nvSpPr>
        <p:spPr>
          <a:xfrm>
            <a:off x="4212431" y="8161910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Ellipse 51"/>
          <p:cNvSpPr/>
          <p:nvPr/>
        </p:nvSpPr>
        <p:spPr>
          <a:xfrm>
            <a:off x="4447094" y="8397772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llipse 52"/>
          <p:cNvSpPr/>
          <p:nvPr/>
        </p:nvSpPr>
        <p:spPr>
          <a:xfrm>
            <a:off x="4684160" y="8397772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4" name="Ellipse 53"/>
          <p:cNvSpPr/>
          <p:nvPr/>
        </p:nvSpPr>
        <p:spPr>
          <a:xfrm>
            <a:off x="4921228" y="8397772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llipse 54"/>
          <p:cNvSpPr/>
          <p:nvPr/>
        </p:nvSpPr>
        <p:spPr>
          <a:xfrm>
            <a:off x="5139666" y="8397772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/>
          <p:cNvSpPr/>
          <p:nvPr/>
        </p:nvSpPr>
        <p:spPr>
          <a:xfrm>
            <a:off x="4212431" y="8397772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/>
          <p:cNvSpPr/>
          <p:nvPr/>
        </p:nvSpPr>
        <p:spPr>
          <a:xfrm>
            <a:off x="4447094" y="8651778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/>
          <p:cNvSpPr/>
          <p:nvPr/>
        </p:nvSpPr>
        <p:spPr>
          <a:xfrm>
            <a:off x="4684160" y="8651778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/>
          <p:cNvSpPr/>
          <p:nvPr/>
        </p:nvSpPr>
        <p:spPr>
          <a:xfrm>
            <a:off x="4921228" y="8651778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/>
          <p:cNvSpPr/>
          <p:nvPr/>
        </p:nvSpPr>
        <p:spPr>
          <a:xfrm>
            <a:off x="5139666" y="8651778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/>
          <p:cNvSpPr/>
          <p:nvPr/>
        </p:nvSpPr>
        <p:spPr>
          <a:xfrm>
            <a:off x="4212431" y="8651778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/>
          <p:cNvSpPr/>
          <p:nvPr/>
        </p:nvSpPr>
        <p:spPr>
          <a:xfrm>
            <a:off x="4447094" y="8899736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/>
          <p:cNvSpPr/>
          <p:nvPr/>
        </p:nvSpPr>
        <p:spPr>
          <a:xfrm>
            <a:off x="4684160" y="8899736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4921228" y="8899736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/>
          <p:cNvSpPr/>
          <p:nvPr/>
        </p:nvSpPr>
        <p:spPr>
          <a:xfrm>
            <a:off x="5139666" y="8899736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/>
          <p:cNvSpPr/>
          <p:nvPr/>
        </p:nvSpPr>
        <p:spPr>
          <a:xfrm>
            <a:off x="4212431" y="8899736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rgbClr val="4F81B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/>
          <p:cNvSpPr/>
          <p:nvPr/>
        </p:nvSpPr>
        <p:spPr>
          <a:xfrm>
            <a:off x="6562713" y="8161910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/>
          <p:cNvSpPr/>
          <p:nvPr/>
        </p:nvSpPr>
        <p:spPr>
          <a:xfrm>
            <a:off x="6799779" y="8161910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/>
          <p:cNvSpPr/>
          <p:nvPr/>
        </p:nvSpPr>
        <p:spPr>
          <a:xfrm>
            <a:off x="7036847" y="8161910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/>
          <p:cNvSpPr/>
          <p:nvPr/>
        </p:nvSpPr>
        <p:spPr>
          <a:xfrm>
            <a:off x="7255285" y="8161910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/>
          <p:cNvSpPr/>
          <p:nvPr/>
        </p:nvSpPr>
        <p:spPr>
          <a:xfrm>
            <a:off x="6328050" y="8161910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6562713" y="8397772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6799779" y="8397772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7036847" y="8397772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>
            <a:off x="7255285" y="8397772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/>
          <p:cNvSpPr/>
          <p:nvPr/>
        </p:nvSpPr>
        <p:spPr>
          <a:xfrm>
            <a:off x="6328050" y="8397772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/>
          <p:cNvSpPr/>
          <p:nvPr/>
        </p:nvSpPr>
        <p:spPr>
          <a:xfrm>
            <a:off x="6562713" y="8651778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/>
          <p:cNvSpPr/>
          <p:nvPr/>
        </p:nvSpPr>
        <p:spPr>
          <a:xfrm>
            <a:off x="6799779" y="8651778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-</a:t>
            </a:r>
          </a:p>
        </p:txBody>
      </p:sp>
      <p:sp>
        <p:nvSpPr>
          <p:cNvPr id="79" name="Ellipse 78"/>
          <p:cNvSpPr/>
          <p:nvPr/>
        </p:nvSpPr>
        <p:spPr>
          <a:xfrm>
            <a:off x="7036847" y="8651778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/>
          <p:cNvSpPr/>
          <p:nvPr/>
        </p:nvSpPr>
        <p:spPr>
          <a:xfrm>
            <a:off x="7255285" y="8651778"/>
            <a:ext cx="172725" cy="172725"/>
          </a:xfrm>
          <a:prstGeom prst="ellipse">
            <a:avLst/>
          </a:prstGeom>
          <a:solidFill>
            <a:srgbClr val="FFFFFF"/>
          </a:solidFill>
          <a:ln w="285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/>
          <p:cNvSpPr/>
          <p:nvPr/>
        </p:nvSpPr>
        <p:spPr>
          <a:xfrm>
            <a:off x="6328050" y="8651778"/>
            <a:ext cx="172725" cy="172725"/>
          </a:xfrm>
          <a:prstGeom prst="ellipse">
            <a:avLst/>
          </a:prstGeom>
          <a:solidFill>
            <a:srgbClr val="595959"/>
          </a:solidFill>
          <a:ln w="28575" cmpd="sng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2" name="Image 81" descr="Capture d’écran 2015-04-28 à 15.34.17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295" y="9976498"/>
            <a:ext cx="590843" cy="556087"/>
          </a:xfrm>
          <a:prstGeom prst="rect">
            <a:avLst/>
          </a:prstGeom>
        </p:spPr>
      </p:pic>
      <p:pic>
        <p:nvPicPr>
          <p:cNvPr id="83" name="Image 82" descr="Capture d’écran 2015-04-28 à 15.34.23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038" y="9972206"/>
            <a:ext cx="598164" cy="555438"/>
          </a:xfrm>
          <a:prstGeom prst="rect">
            <a:avLst/>
          </a:prstGeom>
        </p:spPr>
      </p:pic>
      <p:pic>
        <p:nvPicPr>
          <p:cNvPr id="84" name="Image 83" descr="Capture d’écran 2015-04-28 à 15.34.30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9102" y="9968563"/>
            <a:ext cx="563853" cy="555438"/>
          </a:xfrm>
          <a:prstGeom prst="rect">
            <a:avLst/>
          </a:prstGeom>
        </p:spPr>
      </p:pic>
      <p:pic>
        <p:nvPicPr>
          <p:cNvPr id="85" name="Image 84" descr="Capture d’écran 2015-04-28 à 15.34.37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0949" y="9972206"/>
            <a:ext cx="551795" cy="551795"/>
          </a:xfrm>
          <a:prstGeom prst="rect">
            <a:avLst/>
          </a:prstGeom>
        </p:spPr>
      </p:pic>
      <p:sp>
        <p:nvSpPr>
          <p:cNvPr id="86" name="ZoneTexte 85"/>
          <p:cNvSpPr txBox="1"/>
          <p:nvPr/>
        </p:nvSpPr>
        <p:spPr>
          <a:xfrm>
            <a:off x="1368247" y="9414321"/>
            <a:ext cx="1298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dirty="0">
                <a:solidFill>
                  <a:schemeClr val="bg1"/>
                </a:solidFill>
              </a:rPr>
              <a:t>SOFT SKILLS</a:t>
            </a:r>
          </a:p>
        </p:txBody>
      </p:sp>
      <p:sp>
        <p:nvSpPr>
          <p:cNvPr id="93" name="ZoneTexte 92"/>
          <p:cNvSpPr txBox="1"/>
          <p:nvPr/>
        </p:nvSpPr>
        <p:spPr>
          <a:xfrm>
            <a:off x="2971038" y="9652848"/>
            <a:ext cx="689618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Punctual</a:t>
            </a:r>
          </a:p>
        </p:txBody>
      </p:sp>
      <p:sp>
        <p:nvSpPr>
          <p:cNvPr id="94" name="ZoneTexte 93"/>
          <p:cNvSpPr txBox="1"/>
          <p:nvPr/>
        </p:nvSpPr>
        <p:spPr>
          <a:xfrm>
            <a:off x="4212431" y="9652848"/>
            <a:ext cx="77457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100" dirty="0"/>
              <a:t>Ambitieux</a:t>
            </a:r>
          </a:p>
        </p:txBody>
      </p:sp>
      <p:sp>
        <p:nvSpPr>
          <p:cNvPr id="95" name="ZoneTexte 94"/>
          <p:cNvSpPr txBox="1"/>
          <p:nvPr/>
        </p:nvSpPr>
        <p:spPr>
          <a:xfrm>
            <a:off x="5554295" y="9652848"/>
            <a:ext cx="582211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Creative</a:t>
            </a:r>
          </a:p>
        </p:txBody>
      </p:sp>
      <p:sp>
        <p:nvSpPr>
          <p:cNvPr id="96" name="ZoneTexte 95"/>
          <p:cNvSpPr txBox="1"/>
          <p:nvPr/>
        </p:nvSpPr>
        <p:spPr>
          <a:xfrm>
            <a:off x="6723016" y="9652848"/>
            <a:ext cx="669574" cy="261610"/>
          </a:xfrm>
          <a:prstGeom prst="rect">
            <a:avLst/>
          </a:prstGeom>
          <a:noFill/>
        </p:spPr>
        <p:txBody>
          <a:bodyPr wrap="none" rtlCol="0"/>
          <a:lstStyle/>
          <a:p>
            <a:r>
              <a:rPr lang="fr-FR" sz="1100" dirty="0"/>
              <a:t>Pugnacious</a:t>
            </a:r>
          </a:p>
        </p:txBody>
      </p:sp>
    </p:spTree>
    <p:extLst>
      <p:ext uri="{BB962C8B-B14F-4D97-AF65-F5344CB8AC3E}">
        <p14:creationId xmlns:p14="http://schemas.microsoft.com/office/powerpoint/2010/main" val="182136464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214</Words>
  <Application>Microsoft Office PowerPoint</Application>
  <PresentationFormat>Custom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6</cp:revision>
  <dcterms:created xsi:type="dcterms:W3CDTF">2015-04-28T11:19:04Z</dcterms:created>
  <dcterms:modified xsi:type="dcterms:W3CDTF">2020-12-06T18:22:59Z</dcterms:modified>
</cp:coreProperties>
</file>