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62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07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18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0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51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19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29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36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12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06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03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97D93-D57B-5346-B328-2A417CE1541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7BAB7-B988-A24C-B529-8188D691F9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41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4"/>
          <p:cNvGrpSpPr/>
          <p:nvPr/>
        </p:nvGrpSpPr>
        <p:grpSpPr>
          <a:xfrm>
            <a:off x="132131" y="326468"/>
            <a:ext cx="844550" cy="1041977"/>
            <a:chOff x="219074" y="272893"/>
            <a:chExt cx="1893839" cy="2174051"/>
          </a:xfrm>
        </p:grpSpPr>
        <p:sp>
          <p:nvSpPr>
            <p:cNvPr id="10" name="Rectangle 9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Rectangle 10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14" name="Picture 4" descr="C:\Users\ikkinallego\Downloads\office-worker2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84" y="604893"/>
            <a:ext cx="432283" cy="43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4305472" y="293675"/>
            <a:ext cx="1603310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/>
              <a:t>Jane DOE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450005" y="659894"/>
            <a:ext cx="1349548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Job Title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/>
          <a:srcRect l="20169" r="13575"/>
          <a:stretch/>
        </p:blipFill>
        <p:spPr>
          <a:xfrm>
            <a:off x="1502725" y="243923"/>
            <a:ext cx="1231265" cy="1240355"/>
          </a:xfrm>
          <a:prstGeom prst="ellipse">
            <a:avLst/>
          </a:prstGeom>
          <a:ln>
            <a:solidFill>
              <a:srgbClr val="4F81BD"/>
            </a:solidFill>
          </a:ln>
        </p:spPr>
      </p:pic>
      <p:sp>
        <p:nvSpPr>
          <p:cNvPr id="18" name="Rectangle 17"/>
          <p:cNvSpPr/>
          <p:nvPr/>
        </p:nvSpPr>
        <p:spPr>
          <a:xfrm>
            <a:off x="1419222" y="1699203"/>
            <a:ext cx="5135313" cy="830997"/>
          </a:xfrm>
          <a:prstGeom prst="rect">
            <a:avLst/>
          </a:prstGeom>
        </p:spPr>
        <p:txBody>
          <a:bodyPr wrap="square"/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 Quisque pulvinar sit amet turpis ut consequat. Lorem ipsum dolor sit amet, consectetur adipiscing elit. Quisque pulvinar sit amet turpis ut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19285" y="1058404"/>
            <a:ext cx="2871098" cy="64633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 err="1"/>
              <a:t>Address</a:t>
            </a:r>
            <a:r>
              <a:rPr lang="fr-FR" sz="1200" dirty="0"/>
              <a:t>: 12 Regent Street Y200 New-York, NY</a:t>
            </a:r>
          </a:p>
          <a:p>
            <a:r>
              <a:rPr lang="fr-FR" sz="1200" dirty="0"/>
              <a:t>Ph: 111 222 33 – Mob: 222 333 444</a:t>
            </a:r>
          </a:p>
          <a:p>
            <a:r>
              <a:rPr lang="fr-FR" sz="1200" dirty="0"/>
              <a:t>Email: mail@mail.com</a:t>
            </a: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491714"/>
              </p:ext>
            </p:extLst>
          </p:nvPr>
        </p:nvGraphicFramePr>
        <p:xfrm>
          <a:off x="1413113" y="2700181"/>
          <a:ext cx="5135313" cy="2682240"/>
        </p:xfrm>
        <a:graphic>
          <a:graphicData uri="http://schemas.openxmlformats.org/drawingml/2006/table">
            <a:tbl>
              <a:tblPr/>
              <a:tblGrid>
                <a:gridCol w="15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4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52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WORK EXPERIENCE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COMPAGNY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JOB TITLE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20XX - 20XX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COMPAGNY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+mn-lt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JOB TITLE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20XX - 20XX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COMPAGNY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+mn-lt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JOB TITLE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20XX - 20XX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COMPAGNY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+mn-lt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JOB TITLE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20XX - 20XX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1" name="Group 14"/>
          <p:cNvGrpSpPr/>
          <p:nvPr/>
        </p:nvGrpSpPr>
        <p:grpSpPr>
          <a:xfrm>
            <a:off x="198271" y="2844054"/>
            <a:ext cx="844550" cy="1041977"/>
            <a:chOff x="219074" y="272893"/>
            <a:chExt cx="1893839" cy="2174051"/>
          </a:xfrm>
        </p:grpSpPr>
        <p:sp>
          <p:nvSpPr>
            <p:cNvPr id="22" name="Rectangle 21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" name="Rectangle 22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4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25" name="Picture 3" descr="C:\Users\ikkinallego\Downloads\boc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43" y="3239104"/>
            <a:ext cx="354034" cy="35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448231"/>
              </p:ext>
            </p:extLst>
          </p:nvPr>
        </p:nvGraphicFramePr>
        <p:xfrm>
          <a:off x="1401769" y="5600443"/>
          <a:ext cx="5135313" cy="1493520"/>
        </p:xfrm>
        <a:graphic>
          <a:graphicData uri="http://schemas.openxmlformats.org/drawingml/2006/table">
            <a:tbl>
              <a:tblPr/>
              <a:tblGrid>
                <a:gridCol w="15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4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52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EDUCATION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EDUCATION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88898E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20XX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Lorem ipsum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dolor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consectetur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adipiscing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elit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Quisque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pulvinar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turpis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ut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consequat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Lorem ipsum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dolor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consectetur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adipiscing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elit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EDUCATION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20XX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Lorem ipsum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dolor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consectetur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adipiscing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elit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Quisque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pulvinar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turpis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ut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consequat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Lorem ipsum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dolor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consectetur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adipiscing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elit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7" name="Group 14"/>
          <p:cNvGrpSpPr/>
          <p:nvPr/>
        </p:nvGrpSpPr>
        <p:grpSpPr>
          <a:xfrm>
            <a:off x="191306" y="5717984"/>
            <a:ext cx="844550" cy="1041977"/>
            <a:chOff x="219074" y="272893"/>
            <a:chExt cx="1893839" cy="2174051"/>
          </a:xfrm>
        </p:grpSpPr>
        <p:sp>
          <p:nvSpPr>
            <p:cNvPr id="28" name="Rectangle 27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9" name="Rectangle 28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0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31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76" y="6018919"/>
            <a:ext cx="513615" cy="513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2" name="Group 14"/>
          <p:cNvGrpSpPr/>
          <p:nvPr/>
        </p:nvGrpSpPr>
        <p:grpSpPr>
          <a:xfrm>
            <a:off x="191306" y="7424589"/>
            <a:ext cx="844550" cy="1041977"/>
            <a:chOff x="219074" y="272893"/>
            <a:chExt cx="1893839" cy="2174051"/>
          </a:xfrm>
        </p:grpSpPr>
        <p:sp>
          <p:nvSpPr>
            <p:cNvPr id="33" name="Rectangle 32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4" name="Rectangle 33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5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36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9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2" y="7806123"/>
            <a:ext cx="345736" cy="34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ZoneTexte 73"/>
          <p:cNvSpPr txBox="1"/>
          <p:nvPr/>
        </p:nvSpPr>
        <p:spPr>
          <a:xfrm>
            <a:off x="4158162" y="7540858"/>
            <a:ext cx="8671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Word, Excel</a:t>
            </a:r>
            <a:endParaRPr lang="fr-FR" sz="1100" dirty="0"/>
          </a:p>
        </p:txBody>
      </p:sp>
      <p:sp>
        <p:nvSpPr>
          <p:cNvPr id="76" name="ZoneTexte 75"/>
          <p:cNvSpPr txBox="1"/>
          <p:nvPr/>
        </p:nvSpPr>
        <p:spPr>
          <a:xfrm>
            <a:off x="4158162" y="7806170"/>
            <a:ext cx="1019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Windows, OSX</a:t>
            </a:r>
            <a:endParaRPr lang="fr-FR" sz="1100" dirty="0"/>
          </a:p>
        </p:txBody>
      </p:sp>
      <p:sp>
        <p:nvSpPr>
          <p:cNvPr id="78" name="ZoneTexte 77"/>
          <p:cNvSpPr txBox="1"/>
          <p:nvPr/>
        </p:nvSpPr>
        <p:spPr>
          <a:xfrm>
            <a:off x="4146818" y="8070825"/>
            <a:ext cx="877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PHP / HTML</a:t>
            </a:r>
            <a:endParaRPr lang="fr-FR" sz="1100" dirty="0"/>
          </a:p>
        </p:txBody>
      </p:sp>
      <p:sp>
        <p:nvSpPr>
          <p:cNvPr id="80" name="ZoneTexte 79"/>
          <p:cNvSpPr txBox="1"/>
          <p:nvPr/>
        </p:nvSpPr>
        <p:spPr>
          <a:xfrm>
            <a:off x="4158162" y="8338553"/>
            <a:ext cx="8850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Power Point</a:t>
            </a:r>
            <a:endParaRPr lang="fr-FR" sz="1100" dirty="0"/>
          </a:p>
        </p:txBody>
      </p:sp>
      <p:sp>
        <p:nvSpPr>
          <p:cNvPr id="81" name="Rectangle 80"/>
          <p:cNvSpPr/>
          <p:nvPr/>
        </p:nvSpPr>
        <p:spPr>
          <a:xfrm>
            <a:off x="5546294" y="7632520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5393894" y="7632520"/>
            <a:ext cx="1256328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5533593" y="789783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5533593" y="8186705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5530407" y="8453032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5393894" y="7897832"/>
            <a:ext cx="865013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5393894" y="8186157"/>
            <a:ext cx="1139620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5393894" y="8453885"/>
            <a:ext cx="1029777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ZoneTexte 89"/>
          <p:cNvSpPr txBox="1"/>
          <p:nvPr/>
        </p:nvSpPr>
        <p:spPr>
          <a:xfrm>
            <a:off x="1413113" y="7534740"/>
            <a:ext cx="9553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Management</a:t>
            </a:r>
            <a:endParaRPr lang="fr-FR" sz="1100" dirty="0"/>
          </a:p>
        </p:txBody>
      </p:sp>
      <p:sp>
        <p:nvSpPr>
          <p:cNvPr id="92" name="ZoneTexte 91"/>
          <p:cNvSpPr txBox="1"/>
          <p:nvPr/>
        </p:nvSpPr>
        <p:spPr>
          <a:xfrm>
            <a:off x="1413113" y="7800052"/>
            <a:ext cx="924565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Accountancy</a:t>
            </a:r>
            <a:endParaRPr lang="fr-FR" sz="1100" dirty="0"/>
          </a:p>
        </p:txBody>
      </p:sp>
      <p:sp>
        <p:nvSpPr>
          <p:cNvPr id="94" name="ZoneTexte 93"/>
          <p:cNvSpPr txBox="1"/>
          <p:nvPr/>
        </p:nvSpPr>
        <p:spPr>
          <a:xfrm>
            <a:off x="1401769" y="8064707"/>
            <a:ext cx="1183068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</a:t>
            </a:r>
            <a:endParaRPr lang="fr-FR" sz="1100" dirty="0"/>
          </a:p>
        </p:txBody>
      </p:sp>
      <p:sp>
        <p:nvSpPr>
          <p:cNvPr id="96" name="ZoneTexte 95"/>
          <p:cNvSpPr txBox="1"/>
          <p:nvPr/>
        </p:nvSpPr>
        <p:spPr>
          <a:xfrm>
            <a:off x="1413113" y="8332435"/>
            <a:ext cx="987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Mindmapping</a:t>
            </a:r>
            <a:endParaRPr lang="fr-FR" sz="1100" dirty="0"/>
          </a:p>
        </p:txBody>
      </p:sp>
      <p:sp>
        <p:nvSpPr>
          <p:cNvPr id="97" name="Rectangle 96"/>
          <p:cNvSpPr/>
          <p:nvPr/>
        </p:nvSpPr>
        <p:spPr>
          <a:xfrm>
            <a:off x="2801245" y="762640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/>
          <p:cNvSpPr/>
          <p:nvPr/>
        </p:nvSpPr>
        <p:spPr>
          <a:xfrm>
            <a:off x="2648845" y="7626402"/>
            <a:ext cx="1256328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2788544" y="7891714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2788544" y="818058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2785358" y="8446914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2648845" y="7891714"/>
            <a:ext cx="865013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2648845" y="8180039"/>
            <a:ext cx="1139620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2648845" y="8447767"/>
            <a:ext cx="1029777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413113" y="7171526"/>
            <a:ext cx="1705715" cy="307777"/>
          </a:xfrm>
          <a:prstGeom prst="rect">
            <a:avLst/>
          </a:prstGeom>
        </p:spPr>
        <p:txBody>
          <a:bodyPr wrap="none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400" i="1">
                <a:solidFill>
                  <a:srgbClr val="0071C0"/>
                </a:solidFill>
                <a:ea typeface="ＭＳ Ｐゴシック" charset="0"/>
                <a:cs typeface="Calibri"/>
              </a:rPr>
              <a:t>HARD SKILL</a:t>
            </a:r>
            <a:endParaRPr lang="fr-FR" sz="1400" i="1" dirty="0">
              <a:solidFill>
                <a:srgbClr val="0071C0"/>
              </a:solidFill>
              <a:ea typeface="ＭＳ Ｐゴシック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45398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15</cp:revision>
  <dcterms:created xsi:type="dcterms:W3CDTF">2015-06-12T11:28:10Z</dcterms:created>
  <dcterms:modified xsi:type="dcterms:W3CDTF">2020-12-06T18:24:38Z</dcterms:modified>
</cp:coreProperties>
</file>