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65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78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93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45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89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5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69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9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4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66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90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F7A2-E980-AE45-A79A-30A5FCB1D72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F797-A4FF-764C-9F74-F815A4870E7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87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5" Type="http://schemas.microsoft.com/office/2007/relationships/hdphoto" Target="../media/hdphoto5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Fotolia_50534070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1" r="21119"/>
          <a:stretch/>
        </p:blipFill>
        <p:spPr>
          <a:xfrm>
            <a:off x="2981274" y="143526"/>
            <a:ext cx="1182978" cy="1187173"/>
          </a:xfrm>
          <a:prstGeom prst="ellipse">
            <a:avLst/>
          </a:prstGeom>
          <a:ln w="19050" cmpd="sng">
            <a:solidFill>
              <a:schemeClr val="accent2"/>
            </a:solidFill>
            <a:prstDash val="sysDash"/>
          </a:ln>
        </p:spPr>
      </p:pic>
      <p:grpSp>
        <p:nvGrpSpPr>
          <p:cNvPr id="10" name="Group 5"/>
          <p:cNvGrpSpPr/>
          <p:nvPr/>
        </p:nvGrpSpPr>
        <p:grpSpPr>
          <a:xfrm>
            <a:off x="1333500" y="1100335"/>
            <a:ext cx="4191000" cy="313645"/>
            <a:chOff x="1371600" y="1065211"/>
            <a:chExt cx="4191000" cy="313645"/>
          </a:xfrm>
        </p:grpSpPr>
        <p:sp>
          <p:nvSpPr>
            <p:cNvPr id="11" name="Rectangle 10"/>
            <p:cNvSpPr/>
            <p:nvPr/>
          </p:nvSpPr>
          <p:spPr>
            <a:xfrm>
              <a:off x="1524000" y="1065211"/>
              <a:ext cx="3886200" cy="31364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2800" dirty="0">
                  <a:latin typeface="Arial" pitchFamily="34" charset="0"/>
                  <a:cs typeface="Arial" pitchFamily="34" charset="0"/>
                </a:rPr>
                <a:t>John DOE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1371600" y="1065211"/>
              <a:ext cx="304800" cy="313645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Chevron 12"/>
            <p:cNvSpPr/>
            <p:nvPr/>
          </p:nvSpPr>
          <p:spPr>
            <a:xfrm flipH="1">
              <a:off x="5257800" y="1065211"/>
              <a:ext cx="304800" cy="313645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2300749" y="1434800"/>
            <a:ext cx="226776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accent2"/>
                </a:solidFill>
              </a:rPr>
              <a:t>Professional Title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4106" y="1773354"/>
            <a:ext cx="6617615" cy="40011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000" dirty="0" err="1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  <a:endParaRPr lang="fr-FR" sz="1000" dirty="0">
              <a:latin typeface="Calibri"/>
              <a:cs typeface="Calibri"/>
            </a:endParaRPr>
          </a:p>
        </p:txBody>
      </p:sp>
      <p:pic>
        <p:nvPicPr>
          <p:cNvPr id="16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98" y="2228722"/>
            <a:ext cx="276999" cy="276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617597" y="2231373"/>
            <a:ext cx="2249334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C0504D"/>
                </a:solidFill>
              </a:rPr>
              <a:t>12 Regent Street Y200 New-York, NY</a:t>
            </a:r>
          </a:p>
        </p:txBody>
      </p:sp>
      <p:pic>
        <p:nvPicPr>
          <p:cNvPr id="18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274" y="2228722"/>
            <a:ext cx="230348" cy="2303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3" y="2248078"/>
            <a:ext cx="272983" cy="2729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3222033" y="2231373"/>
            <a:ext cx="110378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C0504D"/>
                </a:solidFill>
              </a:rPr>
              <a:t>111 222 33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834898" y="2216848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>
                <a:solidFill>
                  <a:srgbClr val="C0504D"/>
                </a:solidFill>
              </a:rPr>
              <a:t>mail@</a:t>
            </a:r>
            <a:r>
              <a:rPr lang="fr-FR" sz="1200" dirty="0" err="1">
                <a:solidFill>
                  <a:srgbClr val="C0504D"/>
                </a:solidFill>
              </a:rPr>
              <a:t>mail.com</a:t>
            </a:r>
            <a:endParaRPr lang="fr-FR" sz="1200" dirty="0">
              <a:solidFill>
                <a:srgbClr val="C0504D"/>
              </a:solidFill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21180"/>
              </p:ext>
            </p:extLst>
          </p:nvPr>
        </p:nvGraphicFramePr>
        <p:xfrm>
          <a:off x="171086" y="2761226"/>
          <a:ext cx="3347706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WORK EXPERIENCE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| JOB TITLE | 20XX– 20XX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0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| JOB TITLE | 20XX– 20XX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0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| JOB TITLE | 20XX– 20XX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0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666673"/>
              </p:ext>
            </p:extLst>
          </p:nvPr>
        </p:nvGraphicFramePr>
        <p:xfrm>
          <a:off x="3685153" y="2755383"/>
          <a:ext cx="3036568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EDUCATION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- 20XX – 20XX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- 20XX – 20XX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 - 20XX – 20XX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7" name="Group 81"/>
          <p:cNvGrpSpPr/>
          <p:nvPr/>
        </p:nvGrpSpPr>
        <p:grpSpPr>
          <a:xfrm>
            <a:off x="3685153" y="2656905"/>
            <a:ext cx="410749" cy="439036"/>
            <a:chOff x="3243532" y="989012"/>
            <a:chExt cx="490268" cy="524030"/>
          </a:xfrm>
        </p:grpSpPr>
        <p:sp>
          <p:nvSpPr>
            <p:cNvPr id="28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29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81574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100"/>
          <p:cNvGrpSpPr/>
          <p:nvPr/>
        </p:nvGrpSpPr>
        <p:grpSpPr>
          <a:xfrm>
            <a:off x="202319" y="2662748"/>
            <a:ext cx="410750" cy="439036"/>
            <a:chOff x="2823695" y="3577565"/>
            <a:chExt cx="490268" cy="524030"/>
          </a:xfrm>
        </p:grpSpPr>
        <p:sp>
          <p:nvSpPr>
            <p:cNvPr id="31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2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oup 107"/>
          <p:cNvGrpSpPr/>
          <p:nvPr/>
        </p:nvGrpSpPr>
        <p:grpSpPr>
          <a:xfrm>
            <a:off x="280811" y="5870186"/>
            <a:ext cx="410750" cy="439036"/>
            <a:chOff x="2823695" y="6403290"/>
            <a:chExt cx="490268" cy="524030"/>
          </a:xfrm>
        </p:grpSpPr>
        <p:sp>
          <p:nvSpPr>
            <p:cNvPr id="34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5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ZoneTexte 35"/>
          <p:cNvSpPr txBox="1"/>
          <p:nvPr/>
        </p:nvSpPr>
        <p:spPr>
          <a:xfrm>
            <a:off x="691561" y="5933993"/>
            <a:ext cx="137316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HARD SKILLS</a:t>
            </a:r>
          </a:p>
        </p:txBody>
      </p:sp>
      <p:sp>
        <p:nvSpPr>
          <p:cNvPr id="71" name="Oval 1"/>
          <p:cNvSpPr>
            <a:spLocks noChangeArrowheads="1"/>
          </p:cNvSpPr>
          <p:nvPr/>
        </p:nvSpPr>
        <p:spPr bwMode="auto">
          <a:xfrm>
            <a:off x="17511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9035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2063083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222738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2"/>
          <p:cNvSpPr>
            <a:spLocks noChangeArrowheads="1"/>
          </p:cNvSpPr>
          <p:nvPr/>
        </p:nvSpPr>
        <p:spPr bwMode="auto">
          <a:xfrm>
            <a:off x="23988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269513"/>
              </p:ext>
            </p:extLst>
          </p:nvPr>
        </p:nvGraphicFramePr>
        <p:xfrm>
          <a:off x="202320" y="6853225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7" name="ZoneTexte 76"/>
          <p:cNvSpPr txBox="1"/>
          <p:nvPr/>
        </p:nvSpPr>
        <p:spPr>
          <a:xfrm>
            <a:off x="202319" y="6504528"/>
            <a:ext cx="1395666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Computer Science</a:t>
            </a:r>
          </a:p>
        </p:txBody>
      </p:sp>
      <p:sp>
        <p:nvSpPr>
          <p:cNvPr id="78" name="Oval 1"/>
          <p:cNvSpPr>
            <a:spLocks noChangeArrowheads="1"/>
          </p:cNvSpPr>
          <p:nvPr/>
        </p:nvSpPr>
        <p:spPr bwMode="auto">
          <a:xfrm>
            <a:off x="17511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19035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1"/>
          <p:cNvSpPr>
            <a:spLocks noChangeArrowheads="1"/>
          </p:cNvSpPr>
          <p:nvPr/>
        </p:nvSpPr>
        <p:spPr bwMode="auto">
          <a:xfrm>
            <a:off x="2063083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22738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3988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175113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1"/>
          <p:cNvSpPr>
            <a:spLocks noChangeArrowheads="1"/>
          </p:cNvSpPr>
          <p:nvPr/>
        </p:nvSpPr>
        <p:spPr bwMode="auto">
          <a:xfrm>
            <a:off x="190353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063083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222738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2"/>
          <p:cNvSpPr>
            <a:spLocks noChangeArrowheads="1"/>
          </p:cNvSpPr>
          <p:nvPr/>
        </p:nvSpPr>
        <p:spPr bwMode="auto">
          <a:xfrm>
            <a:off x="2398838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15407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16931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Oval 1"/>
          <p:cNvSpPr>
            <a:spLocks noChangeArrowheads="1"/>
          </p:cNvSpPr>
          <p:nvPr/>
        </p:nvSpPr>
        <p:spPr bwMode="auto">
          <a:xfrm>
            <a:off x="1852739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Oval 1"/>
          <p:cNvSpPr>
            <a:spLocks noChangeArrowheads="1"/>
          </p:cNvSpPr>
          <p:nvPr/>
        </p:nvSpPr>
        <p:spPr bwMode="auto">
          <a:xfrm>
            <a:off x="201704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Oval 2"/>
          <p:cNvSpPr>
            <a:spLocks noChangeArrowheads="1"/>
          </p:cNvSpPr>
          <p:nvPr/>
        </p:nvSpPr>
        <p:spPr bwMode="auto">
          <a:xfrm>
            <a:off x="21884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3" name="Tableau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354465"/>
              </p:ext>
            </p:extLst>
          </p:nvPr>
        </p:nvGraphicFramePr>
        <p:xfrm>
          <a:off x="280811" y="8138619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French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Deutch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4" name="ZoneTexte 93"/>
          <p:cNvSpPr txBox="1"/>
          <p:nvPr/>
        </p:nvSpPr>
        <p:spPr>
          <a:xfrm>
            <a:off x="280811" y="7789922"/>
            <a:ext cx="898535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 err="1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Languages</a:t>
            </a:r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95" name="Oval 1"/>
          <p:cNvSpPr>
            <a:spLocks noChangeArrowheads="1"/>
          </p:cNvSpPr>
          <p:nvPr/>
        </p:nvSpPr>
        <p:spPr bwMode="auto">
          <a:xfrm>
            <a:off x="15407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6" name="Oval 1"/>
          <p:cNvSpPr>
            <a:spLocks noChangeArrowheads="1"/>
          </p:cNvSpPr>
          <p:nvPr/>
        </p:nvSpPr>
        <p:spPr bwMode="auto">
          <a:xfrm>
            <a:off x="16931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7" name="Oval 1"/>
          <p:cNvSpPr>
            <a:spLocks noChangeArrowheads="1"/>
          </p:cNvSpPr>
          <p:nvPr/>
        </p:nvSpPr>
        <p:spPr bwMode="auto">
          <a:xfrm>
            <a:off x="1852739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8" name="Oval 1"/>
          <p:cNvSpPr>
            <a:spLocks noChangeArrowheads="1"/>
          </p:cNvSpPr>
          <p:nvPr/>
        </p:nvSpPr>
        <p:spPr bwMode="auto">
          <a:xfrm>
            <a:off x="201704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9" name="Oval 2"/>
          <p:cNvSpPr>
            <a:spLocks noChangeArrowheads="1"/>
          </p:cNvSpPr>
          <p:nvPr/>
        </p:nvSpPr>
        <p:spPr bwMode="auto">
          <a:xfrm>
            <a:off x="21884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0" name="Oval 1"/>
          <p:cNvSpPr>
            <a:spLocks noChangeArrowheads="1"/>
          </p:cNvSpPr>
          <p:nvPr/>
        </p:nvSpPr>
        <p:spPr bwMode="auto">
          <a:xfrm>
            <a:off x="15407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1" name="Oval 1"/>
          <p:cNvSpPr>
            <a:spLocks noChangeArrowheads="1"/>
          </p:cNvSpPr>
          <p:nvPr/>
        </p:nvSpPr>
        <p:spPr bwMode="auto">
          <a:xfrm>
            <a:off x="16931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" name="Oval 1"/>
          <p:cNvSpPr>
            <a:spLocks noChangeArrowheads="1"/>
          </p:cNvSpPr>
          <p:nvPr/>
        </p:nvSpPr>
        <p:spPr bwMode="auto">
          <a:xfrm>
            <a:off x="1852739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" name="Oval 1"/>
          <p:cNvSpPr>
            <a:spLocks noChangeArrowheads="1"/>
          </p:cNvSpPr>
          <p:nvPr/>
        </p:nvSpPr>
        <p:spPr bwMode="auto">
          <a:xfrm>
            <a:off x="201704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" name="Oval 2"/>
          <p:cNvSpPr>
            <a:spLocks noChangeArrowheads="1"/>
          </p:cNvSpPr>
          <p:nvPr/>
        </p:nvSpPr>
        <p:spPr bwMode="auto">
          <a:xfrm>
            <a:off x="21884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2" name="Oval 1"/>
          <p:cNvSpPr>
            <a:spLocks noChangeArrowheads="1"/>
          </p:cNvSpPr>
          <p:nvPr/>
        </p:nvSpPr>
        <p:spPr bwMode="auto">
          <a:xfrm>
            <a:off x="2553886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3" name="Oval 2"/>
          <p:cNvSpPr>
            <a:spLocks noChangeArrowheads="1"/>
          </p:cNvSpPr>
          <p:nvPr/>
        </p:nvSpPr>
        <p:spPr bwMode="auto">
          <a:xfrm>
            <a:off x="2725336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4" name="Oval 1"/>
          <p:cNvSpPr>
            <a:spLocks noChangeArrowheads="1"/>
          </p:cNvSpPr>
          <p:nvPr/>
        </p:nvSpPr>
        <p:spPr bwMode="auto">
          <a:xfrm>
            <a:off x="2553886" y="721041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" name="Oval 2"/>
          <p:cNvSpPr>
            <a:spLocks noChangeArrowheads="1"/>
          </p:cNvSpPr>
          <p:nvPr/>
        </p:nvSpPr>
        <p:spPr bwMode="auto">
          <a:xfrm>
            <a:off x="2725336" y="721041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6" name="Oval 1"/>
          <p:cNvSpPr>
            <a:spLocks noChangeArrowheads="1"/>
          </p:cNvSpPr>
          <p:nvPr/>
        </p:nvSpPr>
        <p:spPr bwMode="auto">
          <a:xfrm>
            <a:off x="2553886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7" name="Oval 2"/>
          <p:cNvSpPr>
            <a:spLocks noChangeArrowheads="1"/>
          </p:cNvSpPr>
          <p:nvPr/>
        </p:nvSpPr>
        <p:spPr bwMode="auto">
          <a:xfrm>
            <a:off x="2725336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" name="Oval 1"/>
          <p:cNvSpPr>
            <a:spLocks noChangeArrowheads="1"/>
          </p:cNvSpPr>
          <p:nvPr/>
        </p:nvSpPr>
        <p:spPr bwMode="auto">
          <a:xfrm>
            <a:off x="2340894" y="822882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9" name="Oval 2"/>
          <p:cNvSpPr>
            <a:spLocks noChangeArrowheads="1"/>
          </p:cNvSpPr>
          <p:nvPr/>
        </p:nvSpPr>
        <p:spPr bwMode="auto">
          <a:xfrm>
            <a:off x="2512344" y="822882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0" name="Oval 1"/>
          <p:cNvSpPr>
            <a:spLocks noChangeArrowheads="1"/>
          </p:cNvSpPr>
          <p:nvPr/>
        </p:nvSpPr>
        <p:spPr bwMode="auto">
          <a:xfrm>
            <a:off x="2340894" y="848600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1" name="Oval 2"/>
          <p:cNvSpPr>
            <a:spLocks noChangeArrowheads="1"/>
          </p:cNvSpPr>
          <p:nvPr/>
        </p:nvSpPr>
        <p:spPr bwMode="auto">
          <a:xfrm>
            <a:off x="2512344" y="848600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" name="Oval 1"/>
          <p:cNvSpPr>
            <a:spLocks noChangeArrowheads="1"/>
          </p:cNvSpPr>
          <p:nvPr/>
        </p:nvSpPr>
        <p:spPr bwMode="auto">
          <a:xfrm>
            <a:off x="2340894" y="876970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" name="Oval 2"/>
          <p:cNvSpPr>
            <a:spLocks noChangeArrowheads="1"/>
          </p:cNvSpPr>
          <p:nvPr/>
        </p:nvSpPr>
        <p:spPr bwMode="auto">
          <a:xfrm>
            <a:off x="2512344" y="876970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41" name="Group 9"/>
          <p:cNvGrpSpPr/>
          <p:nvPr/>
        </p:nvGrpSpPr>
        <p:grpSpPr>
          <a:xfrm>
            <a:off x="3722750" y="5689474"/>
            <a:ext cx="419124" cy="447987"/>
            <a:chOff x="3313963" y="7817822"/>
            <a:chExt cx="490268" cy="524030"/>
          </a:xfrm>
        </p:grpSpPr>
        <p:sp>
          <p:nvSpPr>
            <p:cNvPr id="142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43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4" name="Rectangle 143"/>
          <p:cNvSpPr/>
          <p:nvPr/>
        </p:nvSpPr>
        <p:spPr>
          <a:xfrm>
            <a:off x="4210224" y="5813050"/>
            <a:ext cx="8858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HOBBIES</a:t>
            </a:r>
            <a:endParaRPr lang="fr-FR" sz="1200" dirty="0"/>
          </a:p>
        </p:txBody>
      </p:sp>
      <p:sp>
        <p:nvSpPr>
          <p:cNvPr id="145" name="ZoneTexte 144"/>
          <p:cNvSpPr txBox="1"/>
          <p:nvPr/>
        </p:nvSpPr>
        <p:spPr>
          <a:xfrm>
            <a:off x="3690923" y="6205739"/>
            <a:ext cx="3090005" cy="6001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802842" y="7822763"/>
            <a:ext cx="353539" cy="1124881"/>
          </a:xfrm>
          <a:prstGeom prst="rect">
            <a:avLst/>
          </a:prstGeom>
          <a:solidFill>
            <a:srgbClr val="E6B9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Rectangle 147"/>
          <p:cNvSpPr/>
          <p:nvPr/>
        </p:nvSpPr>
        <p:spPr>
          <a:xfrm>
            <a:off x="4177891" y="7949765"/>
            <a:ext cx="353539" cy="9978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/>
          <p:cNvSpPr/>
          <p:nvPr/>
        </p:nvSpPr>
        <p:spPr>
          <a:xfrm>
            <a:off x="4548523" y="7713903"/>
            <a:ext cx="353539" cy="123374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Rectangle 149"/>
          <p:cNvSpPr/>
          <p:nvPr/>
        </p:nvSpPr>
        <p:spPr>
          <a:xfrm>
            <a:off x="5214650" y="7904408"/>
            <a:ext cx="110638" cy="1088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Rectangle 150"/>
          <p:cNvSpPr/>
          <p:nvPr/>
        </p:nvSpPr>
        <p:spPr>
          <a:xfrm>
            <a:off x="5214650" y="8165667"/>
            <a:ext cx="110638" cy="1088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Rectangle 151"/>
          <p:cNvSpPr/>
          <p:nvPr/>
        </p:nvSpPr>
        <p:spPr>
          <a:xfrm>
            <a:off x="5214864" y="8426926"/>
            <a:ext cx="110638" cy="1088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ZoneTexte 152"/>
          <p:cNvSpPr txBox="1"/>
          <p:nvPr/>
        </p:nvSpPr>
        <p:spPr>
          <a:xfrm>
            <a:off x="5415463" y="7811265"/>
            <a:ext cx="77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Creativity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5415463" y="8070385"/>
            <a:ext cx="1177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5409928" y="8330190"/>
            <a:ext cx="646331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Serious</a:t>
            </a:r>
          </a:p>
        </p:txBody>
      </p:sp>
      <p:grpSp>
        <p:nvGrpSpPr>
          <p:cNvPr id="156" name="Group 8"/>
          <p:cNvGrpSpPr/>
          <p:nvPr/>
        </p:nvGrpSpPr>
        <p:grpSpPr>
          <a:xfrm>
            <a:off x="3737257" y="7058012"/>
            <a:ext cx="419124" cy="447987"/>
            <a:chOff x="117378" y="7949585"/>
            <a:chExt cx="490268" cy="524030"/>
          </a:xfrm>
        </p:grpSpPr>
        <p:sp>
          <p:nvSpPr>
            <p:cNvPr id="157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8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9" name="Rectangle 158"/>
          <p:cNvSpPr/>
          <p:nvPr/>
        </p:nvSpPr>
        <p:spPr>
          <a:xfrm>
            <a:off x="4217013" y="7153354"/>
            <a:ext cx="1390224" cy="276999"/>
          </a:xfrm>
          <a:prstGeom prst="rect">
            <a:avLst/>
          </a:prstGeom>
        </p:spPr>
        <p:txBody>
          <a:bodyPr wrap="none"/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SOFT SKILLS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779186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Candara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24</cp:revision>
  <dcterms:created xsi:type="dcterms:W3CDTF">2015-06-19T06:15:03Z</dcterms:created>
  <dcterms:modified xsi:type="dcterms:W3CDTF">2020-12-06T22:14:48Z</dcterms:modified>
</cp:coreProperties>
</file>