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2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5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0041" y="472579"/>
            <a:ext cx="1987874" cy="1005771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480" y="472579"/>
            <a:ext cx="5841514" cy="1005771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2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2" cy="23381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2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481" y="2751335"/>
            <a:ext cx="3914037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565" y="2751335"/>
            <a:ext cx="3915350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5"/>
            <a:ext cx="3341572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5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5"/>
            <a:ext cx="3342884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5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71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5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8"/>
            <a:ext cx="4227844" cy="912245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5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50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30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6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5A9C-7119-D849-A70F-F4E62CB412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906785"/>
            <a:ext cx="2394902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D011-0FE7-C046-9669-52E2113B7E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jpg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47"/>
          <a:stretch/>
        </p:blipFill>
        <p:spPr>
          <a:xfrm>
            <a:off x="2893140" y="114300"/>
            <a:ext cx="1714500" cy="1714500"/>
          </a:xfrm>
          <a:prstGeom prst="ellipse">
            <a:avLst/>
          </a:prstGeom>
          <a:ln>
            <a:solidFill>
              <a:srgbClr val="E46C0A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61951" y="1390898"/>
            <a:ext cx="3886200" cy="4379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>
                <a:latin typeface="Arial" pitchFamily="34" charset="0"/>
                <a:cs typeface="Arial" pitchFamily="34" charset="0"/>
              </a:rPr>
              <a:t>Jane DOE</a:t>
            </a:r>
          </a:p>
        </p:txBody>
      </p:sp>
      <p:grpSp>
        <p:nvGrpSpPr>
          <p:cNvPr id="18" name="Group 13"/>
          <p:cNvGrpSpPr/>
          <p:nvPr/>
        </p:nvGrpSpPr>
        <p:grpSpPr>
          <a:xfrm>
            <a:off x="1673940" y="1077253"/>
            <a:ext cx="564062" cy="313645"/>
            <a:chOff x="1297889" y="1077253"/>
            <a:chExt cx="564062" cy="313645"/>
          </a:xfrm>
          <a:solidFill>
            <a:schemeClr val="accent6">
              <a:lumMod val="75000"/>
            </a:schemeClr>
          </a:solidFill>
        </p:grpSpPr>
        <p:grpSp>
          <p:nvGrpSpPr>
            <p:cNvPr id="19" name="Group 10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  <a:grpFill/>
          </p:grpSpPr>
          <p:sp>
            <p:nvSpPr>
              <p:cNvPr id="21" name="Chevron 20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Right Triangle 12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3" name="Group 86"/>
          <p:cNvGrpSpPr/>
          <p:nvPr/>
        </p:nvGrpSpPr>
        <p:grpSpPr>
          <a:xfrm flipH="1">
            <a:off x="5374870" y="1077253"/>
            <a:ext cx="564062" cy="313645"/>
            <a:chOff x="1297889" y="1077253"/>
            <a:chExt cx="564062" cy="313645"/>
          </a:xfrm>
        </p:grpSpPr>
        <p:grpSp>
          <p:nvGrpSpPr>
            <p:cNvPr id="24" name="Group 87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</p:grpSpPr>
          <p:sp>
            <p:nvSpPr>
              <p:cNvPr id="26" name="Chevron 25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Right Triangle 88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2605549" y="1830564"/>
            <a:ext cx="2267768" cy="338554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600" dirty="0">
                <a:solidFill>
                  <a:srgbClr val="E46C0A"/>
                </a:solidFill>
              </a:rPr>
              <a:t>Professional Title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08906" y="2169118"/>
            <a:ext cx="6617615" cy="43088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100" dirty="0" err="1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2522" y="2708105"/>
            <a:ext cx="3570777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2" name="Rectangle 31"/>
          <p:cNvSpPr/>
          <p:nvPr/>
        </p:nvSpPr>
        <p:spPr>
          <a:xfrm>
            <a:off x="119744" y="2712890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3" name="Rectangle 32"/>
          <p:cNvSpPr/>
          <p:nvPr/>
        </p:nvSpPr>
        <p:spPr>
          <a:xfrm>
            <a:off x="607646" y="2718958"/>
            <a:ext cx="1411765" cy="338554"/>
          </a:xfrm>
          <a:prstGeom prst="rect">
            <a:avLst/>
          </a:prstGeom>
        </p:spPr>
        <p:txBody>
          <a:bodyPr wrap="non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pic>
        <p:nvPicPr>
          <p:cNvPr id="34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9" y="2712890"/>
            <a:ext cx="349407" cy="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4141576" y="2714173"/>
            <a:ext cx="22092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pic>
        <p:nvPicPr>
          <p:cNvPr id="36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82" y="2728342"/>
            <a:ext cx="302894" cy="30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317622"/>
              </p:ext>
            </p:extLst>
          </p:nvPr>
        </p:nvGraphicFramePr>
        <p:xfrm>
          <a:off x="3782521" y="3062297"/>
          <a:ext cx="3570777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0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| JOB TITLE | 20XX– 20XX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| JOB TITLE | 20XX– 20XX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| JOB TITLE | 20XX– 20XX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714825"/>
              </p:ext>
            </p:extLst>
          </p:nvPr>
        </p:nvGraphicFramePr>
        <p:xfrm>
          <a:off x="157844" y="3139686"/>
          <a:ext cx="3512456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- 20XX – 20XX</a:t>
                      </a:r>
                      <a:endParaRPr lang="fr-FR" sz="1100" b="1" kern="1200" dirty="0">
                        <a:solidFill>
                          <a:srgbClr val="E46C0A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- 20XX – 20XX</a:t>
                      </a:r>
                      <a:endParaRPr lang="fr-FR" sz="1100" b="1" kern="1200" dirty="0">
                        <a:solidFill>
                          <a:srgbClr val="E46C0A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- 20XX – 20XX</a:t>
                      </a:r>
                      <a:endParaRPr lang="fr-FR" sz="1100" b="1" kern="1200" dirty="0">
                        <a:solidFill>
                          <a:srgbClr val="E46C0A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Oval 1"/>
          <p:cNvSpPr>
            <a:spLocks noChangeArrowheads="1"/>
          </p:cNvSpPr>
          <p:nvPr/>
        </p:nvSpPr>
        <p:spPr bwMode="auto">
          <a:xfrm>
            <a:off x="16685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18209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Oval 1"/>
          <p:cNvSpPr>
            <a:spLocks noChangeArrowheads="1"/>
          </p:cNvSpPr>
          <p:nvPr/>
        </p:nvSpPr>
        <p:spPr bwMode="auto">
          <a:xfrm>
            <a:off x="1980507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Oval 1"/>
          <p:cNvSpPr>
            <a:spLocks noChangeArrowheads="1"/>
          </p:cNvSpPr>
          <p:nvPr/>
        </p:nvSpPr>
        <p:spPr bwMode="auto">
          <a:xfrm>
            <a:off x="214481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Oval 2"/>
          <p:cNvSpPr>
            <a:spLocks noChangeArrowheads="1"/>
          </p:cNvSpPr>
          <p:nvPr/>
        </p:nvSpPr>
        <p:spPr bwMode="auto">
          <a:xfrm>
            <a:off x="23162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832931"/>
              </p:ext>
            </p:extLst>
          </p:nvPr>
        </p:nvGraphicFramePr>
        <p:xfrm>
          <a:off x="119744" y="7164590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" name="ZoneTexte 48"/>
          <p:cNvSpPr txBox="1"/>
          <p:nvPr/>
        </p:nvSpPr>
        <p:spPr>
          <a:xfrm>
            <a:off x="119743" y="6815893"/>
            <a:ext cx="1395666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Computer Science</a:t>
            </a:r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16685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18209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1"/>
          <p:cNvSpPr>
            <a:spLocks noChangeArrowheads="1"/>
          </p:cNvSpPr>
          <p:nvPr/>
        </p:nvSpPr>
        <p:spPr bwMode="auto">
          <a:xfrm>
            <a:off x="1980507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214481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2"/>
          <p:cNvSpPr>
            <a:spLocks noChangeArrowheads="1"/>
          </p:cNvSpPr>
          <p:nvPr/>
        </p:nvSpPr>
        <p:spPr bwMode="auto">
          <a:xfrm>
            <a:off x="23162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16685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18209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1"/>
          <p:cNvSpPr>
            <a:spLocks noChangeArrowheads="1"/>
          </p:cNvSpPr>
          <p:nvPr/>
        </p:nvSpPr>
        <p:spPr bwMode="auto">
          <a:xfrm>
            <a:off x="1980507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214481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2"/>
          <p:cNvSpPr>
            <a:spLocks noChangeArrowheads="1"/>
          </p:cNvSpPr>
          <p:nvPr/>
        </p:nvSpPr>
        <p:spPr bwMode="auto">
          <a:xfrm>
            <a:off x="23162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16745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18269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Oval 1"/>
          <p:cNvSpPr>
            <a:spLocks noChangeArrowheads="1"/>
          </p:cNvSpPr>
          <p:nvPr/>
        </p:nvSpPr>
        <p:spPr bwMode="auto">
          <a:xfrm>
            <a:off x="1986456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215076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2"/>
          <p:cNvSpPr>
            <a:spLocks noChangeArrowheads="1"/>
          </p:cNvSpPr>
          <p:nvPr/>
        </p:nvSpPr>
        <p:spPr bwMode="auto">
          <a:xfrm>
            <a:off x="23222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67448"/>
              </p:ext>
            </p:extLst>
          </p:nvPr>
        </p:nvGraphicFramePr>
        <p:xfrm>
          <a:off x="198235" y="8449984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French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Deutch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6" name="ZoneTexte 65"/>
          <p:cNvSpPr txBox="1"/>
          <p:nvPr/>
        </p:nvSpPr>
        <p:spPr>
          <a:xfrm>
            <a:off x="198235" y="8101287"/>
            <a:ext cx="898535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 err="1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Languages</a:t>
            </a:r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67" name="Oval 1"/>
          <p:cNvSpPr>
            <a:spLocks noChangeArrowheads="1"/>
          </p:cNvSpPr>
          <p:nvPr/>
        </p:nvSpPr>
        <p:spPr bwMode="auto">
          <a:xfrm>
            <a:off x="16745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8" name="Oval 1"/>
          <p:cNvSpPr>
            <a:spLocks noChangeArrowheads="1"/>
          </p:cNvSpPr>
          <p:nvPr/>
        </p:nvSpPr>
        <p:spPr bwMode="auto">
          <a:xfrm>
            <a:off x="18269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1"/>
          <p:cNvSpPr>
            <a:spLocks noChangeArrowheads="1"/>
          </p:cNvSpPr>
          <p:nvPr/>
        </p:nvSpPr>
        <p:spPr bwMode="auto">
          <a:xfrm>
            <a:off x="1986456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1"/>
          <p:cNvSpPr>
            <a:spLocks noChangeArrowheads="1"/>
          </p:cNvSpPr>
          <p:nvPr/>
        </p:nvSpPr>
        <p:spPr bwMode="auto">
          <a:xfrm>
            <a:off x="215076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2"/>
          <p:cNvSpPr>
            <a:spLocks noChangeArrowheads="1"/>
          </p:cNvSpPr>
          <p:nvPr/>
        </p:nvSpPr>
        <p:spPr bwMode="auto">
          <a:xfrm>
            <a:off x="23222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6745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18269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1986456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1"/>
          <p:cNvSpPr>
            <a:spLocks noChangeArrowheads="1"/>
          </p:cNvSpPr>
          <p:nvPr/>
        </p:nvSpPr>
        <p:spPr bwMode="auto">
          <a:xfrm>
            <a:off x="215076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2"/>
          <p:cNvSpPr>
            <a:spLocks noChangeArrowheads="1"/>
          </p:cNvSpPr>
          <p:nvPr/>
        </p:nvSpPr>
        <p:spPr bwMode="auto">
          <a:xfrm>
            <a:off x="23222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1"/>
          <p:cNvSpPr>
            <a:spLocks noChangeArrowheads="1"/>
          </p:cNvSpPr>
          <p:nvPr/>
        </p:nvSpPr>
        <p:spPr bwMode="auto">
          <a:xfrm>
            <a:off x="247131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>
            <a:off x="264276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247131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2"/>
          <p:cNvSpPr>
            <a:spLocks noChangeArrowheads="1"/>
          </p:cNvSpPr>
          <p:nvPr/>
        </p:nvSpPr>
        <p:spPr bwMode="auto">
          <a:xfrm>
            <a:off x="264276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47131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64276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2474611" y="8527484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2"/>
          <p:cNvSpPr>
            <a:spLocks noChangeArrowheads="1"/>
          </p:cNvSpPr>
          <p:nvPr/>
        </p:nvSpPr>
        <p:spPr bwMode="auto">
          <a:xfrm>
            <a:off x="2646061" y="8527484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474611" y="8784659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2"/>
          <p:cNvSpPr>
            <a:spLocks noChangeArrowheads="1"/>
          </p:cNvSpPr>
          <p:nvPr/>
        </p:nvSpPr>
        <p:spPr bwMode="auto">
          <a:xfrm>
            <a:off x="2646061" y="8784659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2474611" y="9068358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2"/>
          <p:cNvSpPr>
            <a:spLocks noChangeArrowheads="1"/>
          </p:cNvSpPr>
          <p:nvPr/>
        </p:nvSpPr>
        <p:spPr bwMode="auto">
          <a:xfrm>
            <a:off x="2646061" y="9068358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119744" y="6331434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2" name="Rectangle 91"/>
          <p:cNvSpPr/>
          <p:nvPr/>
        </p:nvSpPr>
        <p:spPr>
          <a:xfrm>
            <a:off x="607646" y="6318349"/>
            <a:ext cx="3102898" cy="338554"/>
          </a:xfrm>
          <a:prstGeom prst="rect">
            <a:avLst/>
          </a:prstGeom>
        </p:spPr>
        <p:txBody>
          <a:bodyPr wrap="squar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pic>
        <p:nvPicPr>
          <p:cNvPr id="93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3" y="6364314"/>
            <a:ext cx="289537" cy="28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ZoneTexte 98"/>
          <p:cNvSpPr txBox="1"/>
          <p:nvPr/>
        </p:nvSpPr>
        <p:spPr>
          <a:xfrm>
            <a:off x="3838682" y="6873020"/>
            <a:ext cx="3411460" cy="6001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950866" y="8464195"/>
            <a:ext cx="353539" cy="1124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325915" y="8591197"/>
            <a:ext cx="353539" cy="9978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696547" y="8355335"/>
            <a:ext cx="353539" cy="1233741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362674" y="8545840"/>
            <a:ext cx="110638" cy="108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362674" y="8807099"/>
            <a:ext cx="110638" cy="1088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5362888" y="9068358"/>
            <a:ext cx="110638" cy="108859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5563487" y="8452697"/>
            <a:ext cx="77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Creativity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5563487" y="8711817"/>
            <a:ext cx="1177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5557952" y="8971622"/>
            <a:ext cx="646331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Serious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3752998" y="6327891"/>
            <a:ext cx="36003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4" name="Rectangle 113"/>
          <p:cNvSpPr/>
          <p:nvPr/>
        </p:nvSpPr>
        <p:spPr>
          <a:xfrm>
            <a:off x="4147244" y="6318349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HOBBIES</a:t>
            </a:r>
          </a:p>
        </p:txBody>
      </p:sp>
      <p:pic>
        <p:nvPicPr>
          <p:cNvPr id="115" name="Picture 2" descr="C:\Users\ikkinallego\Downloads\talk1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545" y="6346433"/>
            <a:ext cx="325437" cy="32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Rectangle 117"/>
          <p:cNvSpPr/>
          <p:nvPr/>
        </p:nvSpPr>
        <p:spPr>
          <a:xfrm>
            <a:off x="3841827" y="7817582"/>
            <a:ext cx="3511472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19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60" y="7832550"/>
            <a:ext cx="319471" cy="31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angle 119"/>
          <p:cNvSpPr/>
          <p:nvPr/>
        </p:nvSpPr>
        <p:spPr>
          <a:xfrm>
            <a:off x="4299644" y="7830538"/>
            <a:ext cx="3102898" cy="338554"/>
          </a:xfrm>
          <a:prstGeom prst="rect">
            <a:avLst/>
          </a:prstGeom>
        </p:spPr>
        <p:txBody>
          <a:bodyPr wrap="squar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0" y="10011466"/>
            <a:ext cx="7562850" cy="6771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30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3" y="10191609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680" y="10182540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669" y="10141835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ZoneTexte 132"/>
          <p:cNvSpPr txBox="1"/>
          <p:nvPr/>
        </p:nvSpPr>
        <p:spPr>
          <a:xfrm>
            <a:off x="531459" y="10202044"/>
            <a:ext cx="246969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chemeClr val="bg1"/>
                </a:solidFill>
              </a:rPr>
              <a:t>12 Regent Street Y200 New-York, NY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3648953" y="10206153"/>
            <a:ext cx="110378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FFFFFF"/>
                </a:solidFill>
              </a:rPr>
              <a:t>111 222 33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5626314" y="10195381"/>
            <a:ext cx="13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</p:txBody>
      </p:sp>
    </p:spTree>
    <p:extLst>
      <p:ext uri="{BB962C8B-B14F-4D97-AF65-F5344CB8AC3E}">
        <p14:creationId xmlns:p14="http://schemas.microsoft.com/office/powerpoint/2010/main" val="17089854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Candara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15</cp:revision>
  <dcterms:created xsi:type="dcterms:W3CDTF">2015-06-19T13:59:37Z</dcterms:created>
  <dcterms:modified xsi:type="dcterms:W3CDTF">2020-12-06T18:26:36Z</dcterms:modified>
</cp:coreProperties>
</file>