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2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35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21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0041" y="472579"/>
            <a:ext cx="1987874" cy="1005771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2480" y="472579"/>
            <a:ext cx="5841514" cy="1005771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08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2" cy="212288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2" cy="233813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27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2481" y="2751335"/>
            <a:ext cx="3914037" cy="77789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82565" y="2751335"/>
            <a:ext cx="3915350" cy="77789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27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2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5"/>
            <a:ext cx="3341572" cy="99711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5"/>
            <a:ext cx="3341572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5"/>
            <a:ext cx="3342884" cy="99711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5"/>
            <a:ext cx="3342884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3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71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88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5" cy="181113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8"/>
            <a:ext cx="4227844" cy="9122456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5" cy="7311326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08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50"/>
            <a:ext cx="4537710" cy="6413183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30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2"/>
            <a:ext cx="6806565" cy="178144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8"/>
            <a:ext cx="6806565" cy="7054006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55A9C-7119-D849-A70F-F4E62CB412E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5" y="9906785"/>
            <a:ext cx="2394902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2" y="9906785"/>
            <a:ext cx="1764665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9D011-0FE7-C046-9669-52E2113B7E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1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18" Type="http://schemas.microsoft.com/office/2007/relationships/hdphoto" Target="../media/hdphoto8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17" Type="http://schemas.openxmlformats.org/officeDocument/2006/relationships/image" Target="../media/image9.png"/><Relationship Id="rId2" Type="http://schemas.openxmlformats.org/officeDocument/2006/relationships/image" Target="../media/image1.jpg"/><Relationship Id="rId16" Type="http://schemas.microsoft.com/office/2007/relationships/hdphoto" Target="../media/hdphoto7.wdp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Fotolia_62343981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47"/>
          <a:stretch/>
        </p:blipFill>
        <p:spPr>
          <a:xfrm>
            <a:off x="2893140" y="114300"/>
            <a:ext cx="1714500" cy="1714500"/>
          </a:xfrm>
          <a:prstGeom prst="ellipse">
            <a:avLst/>
          </a:prstGeom>
          <a:ln>
            <a:solidFill>
              <a:srgbClr val="E46C0A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1861951" y="1390898"/>
            <a:ext cx="3886200" cy="43790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800" dirty="0">
                <a:latin typeface="Arial" pitchFamily="34" charset="0"/>
                <a:cs typeface="Arial" pitchFamily="34" charset="0"/>
              </a:rPr>
              <a:t>Jane DOE</a:t>
            </a:r>
          </a:p>
        </p:txBody>
      </p:sp>
      <p:grpSp>
        <p:nvGrpSpPr>
          <p:cNvPr id="18" name="Group 13"/>
          <p:cNvGrpSpPr/>
          <p:nvPr/>
        </p:nvGrpSpPr>
        <p:grpSpPr>
          <a:xfrm>
            <a:off x="1673940" y="1077253"/>
            <a:ext cx="564062" cy="313645"/>
            <a:chOff x="1297889" y="1077253"/>
            <a:chExt cx="564062" cy="313645"/>
          </a:xfrm>
          <a:solidFill>
            <a:schemeClr val="accent6">
              <a:lumMod val="75000"/>
            </a:schemeClr>
          </a:solidFill>
        </p:grpSpPr>
        <p:grpSp>
          <p:nvGrpSpPr>
            <p:cNvPr id="19" name="Group 10"/>
            <p:cNvGrpSpPr/>
            <p:nvPr/>
          </p:nvGrpSpPr>
          <p:grpSpPr>
            <a:xfrm>
              <a:off x="1297889" y="1077253"/>
              <a:ext cx="556652" cy="313645"/>
              <a:chOff x="1333500" y="1006461"/>
              <a:chExt cx="556652" cy="313645"/>
            </a:xfrm>
            <a:grpFill/>
          </p:grpSpPr>
          <p:sp>
            <p:nvSpPr>
              <p:cNvPr id="21" name="Chevron 20"/>
              <p:cNvSpPr/>
              <p:nvPr/>
            </p:nvSpPr>
            <p:spPr>
              <a:xfrm>
                <a:off x="1333500" y="1006461"/>
                <a:ext cx="304800" cy="31364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485900" y="1006461"/>
                <a:ext cx="404252" cy="3136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 sz="28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" name="Right Triangle 12"/>
            <p:cNvSpPr/>
            <p:nvPr/>
          </p:nvSpPr>
          <p:spPr>
            <a:xfrm flipH="1">
              <a:off x="1485900" y="1077253"/>
              <a:ext cx="376051" cy="313645"/>
            </a:xfrm>
            <a:prstGeom prst="rt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3" name="Group 86"/>
          <p:cNvGrpSpPr/>
          <p:nvPr/>
        </p:nvGrpSpPr>
        <p:grpSpPr>
          <a:xfrm flipH="1">
            <a:off x="5374870" y="1077253"/>
            <a:ext cx="564062" cy="313645"/>
            <a:chOff x="1297889" y="1077253"/>
            <a:chExt cx="564062" cy="313645"/>
          </a:xfrm>
        </p:grpSpPr>
        <p:grpSp>
          <p:nvGrpSpPr>
            <p:cNvPr id="24" name="Group 87"/>
            <p:cNvGrpSpPr/>
            <p:nvPr/>
          </p:nvGrpSpPr>
          <p:grpSpPr>
            <a:xfrm>
              <a:off x="1297889" y="1077253"/>
              <a:ext cx="556652" cy="313645"/>
              <a:chOff x="1333500" y="1006461"/>
              <a:chExt cx="556652" cy="313645"/>
            </a:xfrm>
          </p:grpSpPr>
          <p:sp>
            <p:nvSpPr>
              <p:cNvPr id="26" name="Chevron 25"/>
              <p:cNvSpPr/>
              <p:nvPr/>
            </p:nvSpPr>
            <p:spPr>
              <a:xfrm>
                <a:off x="1333500" y="1006461"/>
                <a:ext cx="304800" cy="313645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485900" y="1006461"/>
                <a:ext cx="404252" cy="31364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 sz="28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" name="Right Triangle 88"/>
            <p:cNvSpPr/>
            <p:nvPr/>
          </p:nvSpPr>
          <p:spPr>
            <a:xfrm flipH="1">
              <a:off x="1485900" y="1077253"/>
              <a:ext cx="376051" cy="313645"/>
            </a:xfrm>
            <a:prstGeom prst="rt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2605549" y="1830564"/>
            <a:ext cx="2267768" cy="338554"/>
          </a:xfrm>
          <a:prstGeom prst="rect">
            <a:avLst/>
          </a:prstGeom>
          <a:noFill/>
        </p:spPr>
        <p:txBody>
          <a:bodyPr wrap="none" rtlCol="0"/>
          <a:lstStyle/>
          <a:p>
            <a:pPr algn="ctr"/>
            <a:r>
              <a:rPr lang="fr-FR" sz="1600" dirty="0">
                <a:solidFill>
                  <a:srgbClr val="E46C0A"/>
                </a:solidFill>
              </a:rPr>
              <a:t>Professional Title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08906" y="2169118"/>
            <a:ext cx="6617615" cy="430887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GB" sz="1100" dirty="0" err="1">
                <a:latin typeface="Calibri"/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</a:t>
            </a:r>
            <a:endParaRPr lang="fr-FR" sz="1100" dirty="0">
              <a:latin typeface="Calibri"/>
              <a:cs typeface="Calibri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82522" y="2708105"/>
            <a:ext cx="3570777" cy="3494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2" name="Rectangle 31"/>
          <p:cNvSpPr/>
          <p:nvPr/>
        </p:nvSpPr>
        <p:spPr>
          <a:xfrm>
            <a:off x="119744" y="2712890"/>
            <a:ext cx="3590800" cy="3494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3" name="Rectangle 32"/>
          <p:cNvSpPr/>
          <p:nvPr/>
        </p:nvSpPr>
        <p:spPr>
          <a:xfrm>
            <a:off x="607646" y="2718958"/>
            <a:ext cx="1411765" cy="338554"/>
          </a:xfrm>
          <a:prstGeom prst="rect">
            <a:avLst/>
          </a:prstGeom>
        </p:spPr>
        <p:txBody>
          <a:bodyPr wrap="none"/>
          <a:lstStyle/>
          <a:p>
            <a:r>
              <a:rPr lang="en-PH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EDUCATION</a:t>
            </a:r>
          </a:p>
        </p:txBody>
      </p:sp>
      <p:pic>
        <p:nvPicPr>
          <p:cNvPr id="34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09" y="2712890"/>
            <a:ext cx="349407" cy="349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34"/>
          <p:cNvSpPr/>
          <p:nvPr/>
        </p:nvSpPr>
        <p:spPr>
          <a:xfrm>
            <a:off x="4141576" y="2714173"/>
            <a:ext cx="22092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WORK EXPERIENCE</a:t>
            </a:r>
          </a:p>
        </p:txBody>
      </p:sp>
      <p:pic>
        <p:nvPicPr>
          <p:cNvPr id="36" name="Picture 3" descr="C:\Users\ikkinallego\Downloads\boc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682" y="2728342"/>
            <a:ext cx="302894" cy="30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317622"/>
              </p:ext>
            </p:extLst>
          </p:nvPr>
        </p:nvGraphicFramePr>
        <p:xfrm>
          <a:off x="3782521" y="3062297"/>
          <a:ext cx="3570777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0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COMPAGNY | JOB TITLE | 20XX– 20XX</a:t>
                      </a:r>
                      <a:endParaRPr lang="fr-FR" sz="11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endParaRPr lang="fr-FR" sz="1100" dirty="0">
                        <a:solidFill>
                          <a:srgbClr val="40404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COMPAGNY | JOB TITLE | 20XX– 20XX</a:t>
                      </a:r>
                      <a:endParaRPr lang="fr-FR" sz="11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rgbClr val="40404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COMPAGNY | JOB TITLE | 20XX– 20XX</a:t>
                      </a:r>
                      <a:endParaRPr lang="fr-FR" sz="11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rgbClr val="40404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714825"/>
              </p:ext>
            </p:extLst>
          </p:nvPr>
        </p:nvGraphicFramePr>
        <p:xfrm>
          <a:off x="157844" y="3139686"/>
          <a:ext cx="3512456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2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DEGREE - 20XX – 20XX</a:t>
                      </a:r>
                      <a:endParaRPr lang="fr-FR" sz="1100" b="1" kern="1200" dirty="0">
                        <a:solidFill>
                          <a:srgbClr val="E46C0A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DEGREE - 20XX – 20XX</a:t>
                      </a:r>
                      <a:endParaRPr lang="fr-FR" sz="1100" b="1" kern="1200" dirty="0">
                        <a:solidFill>
                          <a:srgbClr val="E46C0A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DEGREE - 20XX – 20XX</a:t>
                      </a:r>
                      <a:endParaRPr lang="fr-FR" sz="1100" b="1" kern="1200" dirty="0">
                        <a:solidFill>
                          <a:srgbClr val="E46C0A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3" name="Oval 1"/>
          <p:cNvSpPr>
            <a:spLocks noChangeArrowheads="1"/>
          </p:cNvSpPr>
          <p:nvPr/>
        </p:nvSpPr>
        <p:spPr bwMode="auto">
          <a:xfrm>
            <a:off x="1668562" y="726460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" name="Oval 1"/>
          <p:cNvSpPr>
            <a:spLocks noChangeArrowheads="1"/>
          </p:cNvSpPr>
          <p:nvPr/>
        </p:nvSpPr>
        <p:spPr bwMode="auto">
          <a:xfrm>
            <a:off x="1820962" y="726460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" name="Oval 1"/>
          <p:cNvSpPr>
            <a:spLocks noChangeArrowheads="1"/>
          </p:cNvSpPr>
          <p:nvPr/>
        </p:nvSpPr>
        <p:spPr bwMode="auto">
          <a:xfrm>
            <a:off x="1980507" y="726460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" name="Oval 1"/>
          <p:cNvSpPr>
            <a:spLocks noChangeArrowheads="1"/>
          </p:cNvSpPr>
          <p:nvPr/>
        </p:nvSpPr>
        <p:spPr bwMode="auto">
          <a:xfrm>
            <a:off x="2144812" y="726460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" name="Oval 2"/>
          <p:cNvSpPr>
            <a:spLocks noChangeArrowheads="1"/>
          </p:cNvSpPr>
          <p:nvPr/>
        </p:nvSpPr>
        <p:spPr bwMode="auto">
          <a:xfrm>
            <a:off x="2316262" y="726460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832931"/>
              </p:ext>
            </p:extLst>
          </p:nvPr>
        </p:nvGraphicFramePr>
        <p:xfrm>
          <a:off x="119744" y="7164590"/>
          <a:ext cx="1395666" cy="818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5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59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Windows 7 et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367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Office Word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Office Excel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9" name="ZoneTexte 48"/>
          <p:cNvSpPr txBox="1"/>
          <p:nvPr/>
        </p:nvSpPr>
        <p:spPr>
          <a:xfrm>
            <a:off x="119743" y="6815893"/>
            <a:ext cx="1395666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i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Computer Science</a:t>
            </a:r>
          </a:p>
        </p:txBody>
      </p:sp>
      <p:sp>
        <p:nvSpPr>
          <p:cNvPr id="50" name="Oval 1"/>
          <p:cNvSpPr>
            <a:spLocks noChangeArrowheads="1"/>
          </p:cNvSpPr>
          <p:nvPr/>
        </p:nvSpPr>
        <p:spPr bwMode="auto">
          <a:xfrm>
            <a:off x="1668562" y="752177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" name="Oval 1"/>
          <p:cNvSpPr>
            <a:spLocks noChangeArrowheads="1"/>
          </p:cNvSpPr>
          <p:nvPr/>
        </p:nvSpPr>
        <p:spPr bwMode="auto">
          <a:xfrm>
            <a:off x="1820962" y="752177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" name="Oval 1"/>
          <p:cNvSpPr>
            <a:spLocks noChangeArrowheads="1"/>
          </p:cNvSpPr>
          <p:nvPr/>
        </p:nvSpPr>
        <p:spPr bwMode="auto">
          <a:xfrm>
            <a:off x="1980507" y="752177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Oval 1"/>
          <p:cNvSpPr>
            <a:spLocks noChangeArrowheads="1"/>
          </p:cNvSpPr>
          <p:nvPr/>
        </p:nvSpPr>
        <p:spPr bwMode="auto">
          <a:xfrm>
            <a:off x="2144812" y="752177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" name="Oval 2"/>
          <p:cNvSpPr>
            <a:spLocks noChangeArrowheads="1"/>
          </p:cNvSpPr>
          <p:nvPr/>
        </p:nvSpPr>
        <p:spPr bwMode="auto">
          <a:xfrm>
            <a:off x="2316262" y="752177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" name="Oval 1"/>
          <p:cNvSpPr>
            <a:spLocks noChangeArrowheads="1"/>
          </p:cNvSpPr>
          <p:nvPr/>
        </p:nvSpPr>
        <p:spPr bwMode="auto">
          <a:xfrm>
            <a:off x="1668562" y="780547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Oval 1"/>
          <p:cNvSpPr>
            <a:spLocks noChangeArrowheads="1"/>
          </p:cNvSpPr>
          <p:nvPr/>
        </p:nvSpPr>
        <p:spPr bwMode="auto">
          <a:xfrm>
            <a:off x="1820962" y="780547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" name="Oval 1"/>
          <p:cNvSpPr>
            <a:spLocks noChangeArrowheads="1"/>
          </p:cNvSpPr>
          <p:nvPr/>
        </p:nvSpPr>
        <p:spPr bwMode="auto">
          <a:xfrm>
            <a:off x="1980507" y="780547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" name="Oval 1"/>
          <p:cNvSpPr>
            <a:spLocks noChangeArrowheads="1"/>
          </p:cNvSpPr>
          <p:nvPr/>
        </p:nvSpPr>
        <p:spPr bwMode="auto">
          <a:xfrm>
            <a:off x="2144812" y="780547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" name="Oval 2"/>
          <p:cNvSpPr>
            <a:spLocks noChangeArrowheads="1"/>
          </p:cNvSpPr>
          <p:nvPr/>
        </p:nvSpPr>
        <p:spPr bwMode="auto">
          <a:xfrm>
            <a:off x="2316262" y="780547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" name="Oval 1"/>
          <p:cNvSpPr>
            <a:spLocks noChangeArrowheads="1"/>
          </p:cNvSpPr>
          <p:nvPr/>
        </p:nvSpPr>
        <p:spPr bwMode="auto">
          <a:xfrm>
            <a:off x="1674511" y="852542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1" name="Oval 1"/>
          <p:cNvSpPr>
            <a:spLocks noChangeArrowheads="1"/>
          </p:cNvSpPr>
          <p:nvPr/>
        </p:nvSpPr>
        <p:spPr bwMode="auto">
          <a:xfrm>
            <a:off x="1826911" y="852542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2" name="Oval 1"/>
          <p:cNvSpPr>
            <a:spLocks noChangeArrowheads="1"/>
          </p:cNvSpPr>
          <p:nvPr/>
        </p:nvSpPr>
        <p:spPr bwMode="auto">
          <a:xfrm>
            <a:off x="1986456" y="852542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3" name="Oval 1"/>
          <p:cNvSpPr>
            <a:spLocks noChangeArrowheads="1"/>
          </p:cNvSpPr>
          <p:nvPr/>
        </p:nvSpPr>
        <p:spPr bwMode="auto">
          <a:xfrm>
            <a:off x="2150761" y="852542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4" name="Oval 2"/>
          <p:cNvSpPr>
            <a:spLocks noChangeArrowheads="1"/>
          </p:cNvSpPr>
          <p:nvPr/>
        </p:nvSpPr>
        <p:spPr bwMode="auto">
          <a:xfrm>
            <a:off x="2322211" y="852542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65" name="Tableau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767448"/>
              </p:ext>
            </p:extLst>
          </p:nvPr>
        </p:nvGraphicFramePr>
        <p:xfrm>
          <a:off x="198235" y="8449984"/>
          <a:ext cx="818691" cy="818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8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59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French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367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Deutch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6" name="ZoneTexte 65"/>
          <p:cNvSpPr txBox="1"/>
          <p:nvPr/>
        </p:nvSpPr>
        <p:spPr>
          <a:xfrm>
            <a:off x="198235" y="8101287"/>
            <a:ext cx="898535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i="1" dirty="0" err="1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Languages</a:t>
            </a:r>
            <a:endParaRPr lang="fr-FR" sz="1600" i="1" dirty="0">
              <a:solidFill>
                <a:schemeClr val="bg1">
                  <a:lumMod val="6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67" name="Oval 1"/>
          <p:cNvSpPr>
            <a:spLocks noChangeArrowheads="1"/>
          </p:cNvSpPr>
          <p:nvPr/>
        </p:nvSpPr>
        <p:spPr bwMode="auto">
          <a:xfrm>
            <a:off x="1674511" y="878259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8" name="Oval 1"/>
          <p:cNvSpPr>
            <a:spLocks noChangeArrowheads="1"/>
          </p:cNvSpPr>
          <p:nvPr/>
        </p:nvSpPr>
        <p:spPr bwMode="auto">
          <a:xfrm>
            <a:off x="1826911" y="878259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9" name="Oval 1"/>
          <p:cNvSpPr>
            <a:spLocks noChangeArrowheads="1"/>
          </p:cNvSpPr>
          <p:nvPr/>
        </p:nvSpPr>
        <p:spPr bwMode="auto">
          <a:xfrm>
            <a:off x="1986456" y="878259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0" name="Oval 1"/>
          <p:cNvSpPr>
            <a:spLocks noChangeArrowheads="1"/>
          </p:cNvSpPr>
          <p:nvPr/>
        </p:nvSpPr>
        <p:spPr bwMode="auto">
          <a:xfrm>
            <a:off x="2150761" y="878259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1" name="Oval 2"/>
          <p:cNvSpPr>
            <a:spLocks noChangeArrowheads="1"/>
          </p:cNvSpPr>
          <p:nvPr/>
        </p:nvSpPr>
        <p:spPr bwMode="auto">
          <a:xfrm>
            <a:off x="2322211" y="878259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2" name="Oval 1"/>
          <p:cNvSpPr>
            <a:spLocks noChangeArrowheads="1"/>
          </p:cNvSpPr>
          <p:nvPr/>
        </p:nvSpPr>
        <p:spPr bwMode="auto">
          <a:xfrm>
            <a:off x="1674511" y="906629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3" name="Oval 1"/>
          <p:cNvSpPr>
            <a:spLocks noChangeArrowheads="1"/>
          </p:cNvSpPr>
          <p:nvPr/>
        </p:nvSpPr>
        <p:spPr bwMode="auto">
          <a:xfrm>
            <a:off x="1826911" y="906629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4" name="Oval 1"/>
          <p:cNvSpPr>
            <a:spLocks noChangeArrowheads="1"/>
          </p:cNvSpPr>
          <p:nvPr/>
        </p:nvSpPr>
        <p:spPr bwMode="auto">
          <a:xfrm>
            <a:off x="1986456" y="906629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5" name="Oval 1"/>
          <p:cNvSpPr>
            <a:spLocks noChangeArrowheads="1"/>
          </p:cNvSpPr>
          <p:nvPr/>
        </p:nvSpPr>
        <p:spPr bwMode="auto">
          <a:xfrm>
            <a:off x="2150761" y="906629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6" name="Oval 2"/>
          <p:cNvSpPr>
            <a:spLocks noChangeArrowheads="1"/>
          </p:cNvSpPr>
          <p:nvPr/>
        </p:nvSpPr>
        <p:spPr bwMode="auto">
          <a:xfrm>
            <a:off x="2322211" y="906629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7" name="Oval 1"/>
          <p:cNvSpPr>
            <a:spLocks noChangeArrowheads="1"/>
          </p:cNvSpPr>
          <p:nvPr/>
        </p:nvSpPr>
        <p:spPr bwMode="auto">
          <a:xfrm>
            <a:off x="2471310" y="7264602"/>
            <a:ext cx="115888" cy="1047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8" name="Oval 2"/>
          <p:cNvSpPr>
            <a:spLocks noChangeArrowheads="1"/>
          </p:cNvSpPr>
          <p:nvPr/>
        </p:nvSpPr>
        <p:spPr bwMode="auto">
          <a:xfrm>
            <a:off x="2642760" y="7264602"/>
            <a:ext cx="115888" cy="1047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9" name="Oval 1"/>
          <p:cNvSpPr>
            <a:spLocks noChangeArrowheads="1"/>
          </p:cNvSpPr>
          <p:nvPr/>
        </p:nvSpPr>
        <p:spPr bwMode="auto">
          <a:xfrm>
            <a:off x="2471310" y="7521777"/>
            <a:ext cx="115888" cy="1047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0" name="Oval 2"/>
          <p:cNvSpPr>
            <a:spLocks noChangeArrowheads="1"/>
          </p:cNvSpPr>
          <p:nvPr/>
        </p:nvSpPr>
        <p:spPr bwMode="auto">
          <a:xfrm>
            <a:off x="2642760" y="7521777"/>
            <a:ext cx="115888" cy="1047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1" name="Oval 1"/>
          <p:cNvSpPr>
            <a:spLocks noChangeArrowheads="1"/>
          </p:cNvSpPr>
          <p:nvPr/>
        </p:nvSpPr>
        <p:spPr bwMode="auto">
          <a:xfrm>
            <a:off x="2471310" y="7805476"/>
            <a:ext cx="115888" cy="1047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2" name="Oval 2"/>
          <p:cNvSpPr>
            <a:spLocks noChangeArrowheads="1"/>
          </p:cNvSpPr>
          <p:nvPr/>
        </p:nvSpPr>
        <p:spPr bwMode="auto">
          <a:xfrm>
            <a:off x="2642760" y="7805476"/>
            <a:ext cx="115888" cy="1047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3" name="Oval 1"/>
          <p:cNvSpPr>
            <a:spLocks noChangeArrowheads="1"/>
          </p:cNvSpPr>
          <p:nvPr/>
        </p:nvSpPr>
        <p:spPr bwMode="auto">
          <a:xfrm>
            <a:off x="2474611" y="8527484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4" name="Oval 2"/>
          <p:cNvSpPr>
            <a:spLocks noChangeArrowheads="1"/>
          </p:cNvSpPr>
          <p:nvPr/>
        </p:nvSpPr>
        <p:spPr bwMode="auto">
          <a:xfrm>
            <a:off x="2646061" y="8527484"/>
            <a:ext cx="115888" cy="104775"/>
          </a:xfrm>
          <a:prstGeom prst="ellipse">
            <a:avLst/>
          </a:prstGeom>
          <a:solidFill>
            <a:srgbClr val="FAC090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5" name="Oval 1"/>
          <p:cNvSpPr>
            <a:spLocks noChangeArrowheads="1"/>
          </p:cNvSpPr>
          <p:nvPr/>
        </p:nvSpPr>
        <p:spPr bwMode="auto">
          <a:xfrm>
            <a:off x="2474611" y="8784659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6" name="Oval 2"/>
          <p:cNvSpPr>
            <a:spLocks noChangeArrowheads="1"/>
          </p:cNvSpPr>
          <p:nvPr/>
        </p:nvSpPr>
        <p:spPr bwMode="auto">
          <a:xfrm>
            <a:off x="2646061" y="8784659"/>
            <a:ext cx="115888" cy="104775"/>
          </a:xfrm>
          <a:prstGeom prst="ellipse">
            <a:avLst/>
          </a:prstGeom>
          <a:solidFill>
            <a:srgbClr val="FAC090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7" name="Oval 1"/>
          <p:cNvSpPr>
            <a:spLocks noChangeArrowheads="1"/>
          </p:cNvSpPr>
          <p:nvPr/>
        </p:nvSpPr>
        <p:spPr bwMode="auto">
          <a:xfrm>
            <a:off x="2474611" y="9068358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8" name="Oval 2"/>
          <p:cNvSpPr>
            <a:spLocks noChangeArrowheads="1"/>
          </p:cNvSpPr>
          <p:nvPr/>
        </p:nvSpPr>
        <p:spPr bwMode="auto">
          <a:xfrm>
            <a:off x="2646061" y="9068358"/>
            <a:ext cx="115888" cy="104775"/>
          </a:xfrm>
          <a:prstGeom prst="ellipse">
            <a:avLst/>
          </a:prstGeom>
          <a:solidFill>
            <a:srgbClr val="FAC090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119744" y="6331434"/>
            <a:ext cx="3590800" cy="3494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2" name="Rectangle 91"/>
          <p:cNvSpPr/>
          <p:nvPr/>
        </p:nvSpPr>
        <p:spPr>
          <a:xfrm>
            <a:off x="607646" y="6318349"/>
            <a:ext cx="3102898" cy="338554"/>
          </a:xfrm>
          <a:prstGeom prst="rect">
            <a:avLst/>
          </a:prstGeom>
        </p:spPr>
        <p:txBody>
          <a:bodyPr wrap="square"/>
          <a:lstStyle/>
          <a:p>
            <a:r>
              <a:rPr lang="en-PH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HARD SKILLS</a:t>
            </a:r>
          </a:p>
        </p:txBody>
      </p:sp>
      <p:pic>
        <p:nvPicPr>
          <p:cNvPr id="93" name="Picture 2" descr="C:\Users\ikkinallego\Downloads\three115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43" y="6364314"/>
            <a:ext cx="289537" cy="28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9" name="ZoneTexte 98"/>
          <p:cNvSpPr txBox="1"/>
          <p:nvPr/>
        </p:nvSpPr>
        <p:spPr>
          <a:xfrm>
            <a:off x="3838682" y="6873020"/>
            <a:ext cx="3411460" cy="600164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  <a:endParaRPr lang="fr-FR" sz="1100" dirty="0">
              <a:latin typeface="Arial"/>
              <a:cs typeface="Arial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950866" y="8464195"/>
            <a:ext cx="353539" cy="1124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100"/>
          <p:cNvSpPr/>
          <p:nvPr/>
        </p:nvSpPr>
        <p:spPr>
          <a:xfrm>
            <a:off x="4325915" y="8591197"/>
            <a:ext cx="353539" cy="9978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4696547" y="8355335"/>
            <a:ext cx="353539" cy="1233741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5362674" y="8545840"/>
            <a:ext cx="110638" cy="108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5362674" y="8807099"/>
            <a:ext cx="110638" cy="1088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5362888" y="9068358"/>
            <a:ext cx="110638" cy="108859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ZoneTexte 105"/>
          <p:cNvSpPr txBox="1"/>
          <p:nvPr/>
        </p:nvSpPr>
        <p:spPr>
          <a:xfrm>
            <a:off x="5563487" y="8452697"/>
            <a:ext cx="777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Creativity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5563487" y="8711817"/>
            <a:ext cx="1177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Communication</a:t>
            </a:r>
          </a:p>
        </p:txBody>
      </p:sp>
      <p:sp>
        <p:nvSpPr>
          <p:cNvPr id="108" name="ZoneTexte 107"/>
          <p:cNvSpPr txBox="1"/>
          <p:nvPr/>
        </p:nvSpPr>
        <p:spPr>
          <a:xfrm>
            <a:off x="5557952" y="8971622"/>
            <a:ext cx="646331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Serious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3752998" y="6327891"/>
            <a:ext cx="3600300" cy="3494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4" name="Rectangle 113"/>
          <p:cNvSpPr/>
          <p:nvPr/>
        </p:nvSpPr>
        <p:spPr>
          <a:xfrm>
            <a:off x="4147244" y="6318349"/>
            <a:ext cx="31028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HOBBIES</a:t>
            </a:r>
          </a:p>
        </p:txBody>
      </p:sp>
      <p:pic>
        <p:nvPicPr>
          <p:cNvPr id="115" name="Picture 2" descr="C:\Users\ikkinallego\Downloads\talk13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545" y="6346433"/>
            <a:ext cx="325437" cy="32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8" name="Rectangle 117"/>
          <p:cNvSpPr/>
          <p:nvPr/>
        </p:nvSpPr>
        <p:spPr>
          <a:xfrm>
            <a:off x="3841827" y="7817582"/>
            <a:ext cx="3511472" cy="3494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19" name="Picture 2" descr="C:\Users\ikkinallego\Downloads\award52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860" y="7832550"/>
            <a:ext cx="319471" cy="31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Rectangle 119"/>
          <p:cNvSpPr/>
          <p:nvPr/>
        </p:nvSpPr>
        <p:spPr>
          <a:xfrm>
            <a:off x="4299644" y="7830538"/>
            <a:ext cx="3102898" cy="338554"/>
          </a:xfrm>
          <a:prstGeom prst="rect">
            <a:avLst/>
          </a:prstGeom>
        </p:spPr>
        <p:txBody>
          <a:bodyPr wrap="square"/>
          <a:lstStyle/>
          <a:p>
            <a:r>
              <a:rPr lang="en-PH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SOFT SKILLS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0" y="10011466"/>
            <a:ext cx="7562850" cy="6771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30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73" y="10191609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680" y="10182540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669" y="10141835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ZoneTexte 132"/>
          <p:cNvSpPr txBox="1"/>
          <p:nvPr/>
        </p:nvSpPr>
        <p:spPr>
          <a:xfrm>
            <a:off x="531459" y="10202044"/>
            <a:ext cx="2469697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en-GB" sz="1200" dirty="0">
                <a:solidFill>
                  <a:schemeClr val="bg1"/>
                </a:solidFill>
              </a:rPr>
              <a:t>12 Regent Street Y200 New-York, NY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34" name="ZoneTexte 133"/>
          <p:cNvSpPr txBox="1"/>
          <p:nvPr/>
        </p:nvSpPr>
        <p:spPr>
          <a:xfrm>
            <a:off x="3648953" y="10206153"/>
            <a:ext cx="1103788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>
                <a:solidFill>
                  <a:srgbClr val="FFFFFF"/>
                </a:solidFill>
              </a:rPr>
              <a:t>111 222 33</a:t>
            </a:r>
          </a:p>
        </p:txBody>
      </p:sp>
      <p:sp>
        <p:nvSpPr>
          <p:cNvPr id="135" name="ZoneTexte 134"/>
          <p:cNvSpPr txBox="1"/>
          <p:nvPr/>
        </p:nvSpPr>
        <p:spPr>
          <a:xfrm>
            <a:off x="5626314" y="10195381"/>
            <a:ext cx="1320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MAIL@MAIL.COM</a:t>
            </a:r>
          </a:p>
        </p:txBody>
      </p:sp>
    </p:spTree>
    <p:extLst>
      <p:ext uri="{BB962C8B-B14F-4D97-AF65-F5344CB8AC3E}">
        <p14:creationId xmlns:p14="http://schemas.microsoft.com/office/powerpoint/2010/main" val="17089854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Candara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15</cp:revision>
  <dcterms:created xsi:type="dcterms:W3CDTF">2015-06-19T13:59:37Z</dcterms:created>
  <dcterms:modified xsi:type="dcterms:W3CDTF">2020-12-06T18:26:36Z</dcterms:modified>
</cp:coreProperties>
</file>