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61650"/>
  <p:notesSz cx="6858000" cy="9144000"/>
  <p:defaultTextStyle>
    <a:defPPr>
      <a:defRPr lang="fr-FR"/>
    </a:defPPr>
    <a:lvl1pPr marL="0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0659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1319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1978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2637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3297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3956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44616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65275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5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7DEE8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8"/>
      </p:cViewPr>
      <p:guideLst>
        <p:guide orient="horz" pos="335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12023"/>
            <a:ext cx="6428423" cy="228534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41602"/>
            <a:ext cx="5293995" cy="272464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1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4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5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29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54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92972" y="471385"/>
            <a:ext cx="1983935" cy="1003231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167" y="471385"/>
            <a:ext cx="5825758" cy="1003231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5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06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51098"/>
            <a:ext cx="6428423" cy="21175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18864"/>
            <a:ext cx="6428423" cy="233223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6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13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2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32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3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4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5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51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167" y="2744388"/>
            <a:ext cx="3904846" cy="775931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72062" y="2744388"/>
            <a:ext cx="3904846" cy="775931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02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6961"/>
            <a:ext cx="6806565" cy="1776942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86533"/>
            <a:ext cx="3341572" cy="99459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659" indent="0">
              <a:buNone/>
              <a:defRPr sz="2300" b="1"/>
            </a:lvl2pPr>
            <a:lvl3pPr marL="1041319" indent="0">
              <a:buNone/>
              <a:defRPr sz="2000" b="1"/>
            </a:lvl3pPr>
            <a:lvl4pPr marL="1561978" indent="0">
              <a:buNone/>
              <a:defRPr sz="1800" b="1"/>
            </a:lvl4pPr>
            <a:lvl5pPr marL="2082637" indent="0">
              <a:buNone/>
              <a:defRPr sz="1800" b="1"/>
            </a:lvl5pPr>
            <a:lvl6pPr marL="2603297" indent="0">
              <a:buNone/>
              <a:defRPr sz="1800" b="1"/>
            </a:lvl6pPr>
            <a:lvl7pPr marL="3123956" indent="0">
              <a:buNone/>
              <a:defRPr sz="1800" b="1"/>
            </a:lvl7pPr>
            <a:lvl8pPr marL="3644616" indent="0">
              <a:buNone/>
              <a:defRPr sz="1800" b="1"/>
            </a:lvl8pPr>
            <a:lvl9pPr marL="4165275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1126"/>
            <a:ext cx="3341572" cy="614279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86533"/>
            <a:ext cx="3342884" cy="99459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659" indent="0">
              <a:buNone/>
              <a:defRPr sz="2300" b="1"/>
            </a:lvl2pPr>
            <a:lvl3pPr marL="1041319" indent="0">
              <a:buNone/>
              <a:defRPr sz="2000" b="1"/>
            </a:lvl3pPr>
            <a:lvl4pPr marL="1561978" indent="0">
              <a:buNone/>
              <a:defRPr sz="1800" b="1"/>
            </a:lvl4pPr>
            <a:lvl5pPr marL="2082637" indent="0">
              <a:buNone/>
              <a:defRPr sz="1800" b="1"/>
            </a:lvl5pPr>
            <a:lvl6pPr marL="2603297" indent="0">
              <a:buNone/>
              <a:defRPr sz="1800" b="1"/>
            </a:lvl6pPr>
            <a:lvl7pPr marL="3123956" indent="0">
              <a:buNone/>
              <a:defRPr sz="1800" b="1"/>
            </a:lvl7pPr>
            <a:lvl8pPr marL="3644616" indent="0">
              <a:buNone/>
              <a:defRPr sz="1800" b="1"/>
            </a:lvl8pPr>
            <a:lvl9pPr marL="4165275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1126"/>
            <a:ext cx="3342884" cy="614279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05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40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26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4492"/>
            <a:ext cx="2488125" cy="180655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4493"/>
            <a:ext cx="4227844" cy="909942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1050"/>
            <a:ext cx="2488125" cy="7292865"/>
          </a:xfrm>
        </p:spPr>
        <p:txBody>
          <a:bodyPr/>
          <a:lstStyle>
            <a:lvl1pPr marL="0" indent="0">
              <a:buNone/>
              <a:defRPr sz="1600"/>
            </a:lvl1pPr>
            <a:lvl2pPr marL="520659" indent="0">
              <a:buNone/>
              <a:defRPr sz="1400"/>
            </a:lvl2pPr>
            <a:lvl3pPr marL="1041319" indent="0">
              <a:buNone/>
              <a:defRPr sz="1100"/>
            </a:lvl3pPr>
            <a:lvl4pPr marL="1561978" indent="0">
              <a:buNone/>
              <a:defRPr sz="1000"/>
            </a:lvl4pPr>
            <a:lvl5pPr marL="2082637" indent="0">
              <a:buNone/>
              <a:defRPr sz="1000"/>
            </a:lvl5pPr>
            <a:lvl6pPr marL="2603297" indent="0">
              <a:buNone/>
              <a:defRPr sz="1000"/>
            </a:lvl6pPr>
            <a:lvl7pPr marL="3123956" indent="0">
              <a:buNone/>
              <a:defRPr sz="1000"/>
            </a:lvl7pPr>
            <a:lvl8pPr marL="3644616" indent="0">
              <a:buNone/>
              <a:defRPr sz="1000"/>
            </a:lvl8pPr>
            <a:lvl9pPr marL="4165275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59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63155"/>
            <a:ext cx="4537710" cy="88106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2639"/>
            <a:ext cx="4537710" cy="6396990"/>
          </a:xfrm>
        </p:spPr>
        <p:txBody>
          <a:bodyPr/>
          <a:lstStyle>
            <a:lvl1pPr marL="0" indent="0">
              <a:buNone/>
              <a:defRPr sz="3600"/>
            </a:lvl1pPr>
            <a:lvl2pPr marL="520659" indent="0">
              <a:buNone/>
              <a:defRPr sz="3200"/>
            </a:lvl2pPr>
            <a:lvl3pPr marL="1041319" indent="0">
              <a:buNone/>
              <a:defRPr sz="2700"/>
            </a:lvl3pPr>
            <a:lvl4pPr marL="1561978" indent="0">
              <a:buNone/>
              <a:defRPr sz="2300"/>
            </a:lvl4pPr>
            <a:lvl5pPr marL="2082637" indent="0">
              <a:buNone/>
              <a:defRPr sz="2300"/>
            </a:lvl5pPr>
            <a:lvl6pPr marL="2603297" indent="0">
              <a:buNone/>
              <a:defRPr sz="2300"/>
            </a:lvl6pPr>
            <a:lvl7pPr marL="3123956" indent="0">
              <a:buNone/>
              <a:defRPr sz="2300"/>
            </a:lvl7pPr>
            <a:lvl8pPr marL="3644616" indent="0">
              <a:buNone/>
              <a:defRPr sz="2300"/>
            </a:lvl8pPr>
            <a:lvl9pPr marL="4165275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44223"/>
            <a:ext cx="4537710" cy="1251262"/>
          </a:xfrm>
        </p:spPr>
        <p:txBody>
          <a:bodyPr/>
          <a:lstStyle>
            <a:lvl1pPr marL="0" indent="0">
              <a:buNone/>
              <a:defRPr sz="1600"/>
            </a:lvl1pPr>
            <a:lvl2pPr marL="520659" indent="0">
              <a:buNone/>
              <a:defRPr sz="1400"/>
            </a:lvl2pPr>
            <a:lvl3pPr marL="1041319" indent="0">
              <a:buNone/>
              <a:defRPr sz="1100"/>
            </a:lvl3pPr>
            <a:lvl4pPr marL="1561978" indent="0">
              <a:buNone/>
              <a:defRPr sz="1000"/>
            </a:lvl4pPr>
            <a:lvl5pPr marL="2082637" indent="0">
              <a:buNone/>
              <a:defRPr sz="1000"/>
            </a:lvl5pPr>
            <a:lvl6pPr marL="2603297" indent="0">
              <a:buNone/>
              <a:defRPr sz="1000"/>
            </a:lvl6pPr>
            <a:lvl7pPr marL="3123956" indent="0">
              <a:buNone/>
              <a:defRPr sz="1000"/>
            </a:lvl7pPr>
            <a:lvl8pPr marL="3644616" indent="0">
              <a:buNone/>
              <a:defRPr sz="1000"/>
            </a:lvl8pPr>
            <a:lvl9pPr marL="4165275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55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6961"/>
            <a:ext cx="6806565" cy="1776942"/>
          </a:xfrm>
          <a:prstGeom prst="rect">
            <a:avLst/>
          </a:prstGeom>
        </p:spPr>
        <p:txBody>
          <a:bodyPr vert="horz" lIns="104132" tIns="52066" rIns="104132" bIns="52066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87720"/>
            <a:ext cx="6806565" cy="7036196"/>
          </a:xfrm>
          <a:prstGeom prst="rect">
            <a:avLst/>
          </a:prstGeom>
        </p:spPr>
        <p:txBody>
          <a:bodyPr vert="horz" lIns="104132" tIns="52066" rIns="104132" bIns="52066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881770"/>
            <a:ext cx="1764665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2C53-58E2-2449-8CEE-C1ED607A3E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881770"/>
            <a:ext cx="2394902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881770"/>
            <a:ext cx="1764665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9B1DC-20B1-5845-BEBB-17C3BC7463A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1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0659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495" indent="-390495" algn="l" defTabSz="52065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6071" indent="-325412" algn="l" defTabSz="520659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1648" indent="-260330" algn="l" defTabSz="52065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2308" indent="-260330" algn="l" defTabSz="520659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2967" indent="-260330" algn="l" defTabSz="520659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3626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4286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4945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5605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0659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1319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978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2637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3297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3956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44616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65275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0" y="2283806"/>
            <a:ext cx="7562850" cy="4334573"/>
          </a:xfrm>
          <a:prstGeom prst="rect">
            <a:avLst/>
          </a:prstGeom>
          <a:pattFill prst="wdUpDiag">
            <a:fgClr>
              <a:srgbClr val="B7DEE8"/>
            </a:fgClr>
            <a:bgClr>
              <a:prstClr val="white"/>
            </a:bgClr>
          </a:patt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1"/>
            <a:ext cx="7562850" cy="22838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6" name="Image 5" descr="Fotolia_60800464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4" r="12136"/>
          <a:stretch/>
        </p:blipFill>
        <p:spPr>
          <a:xfrm>
            <a:off x="2947663" y="43979"/>
            <a:ext cx="1410313" cy="1412531"/>
          </a:xfrm>
          <a:prstGeom prst="diamond">
            <a:avLst/>
          </a:prstGeom>
          <a:ln w="12700" cmpd="sng">
            <a:solidFill>
              <a:srgbClr val="B7DEE8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0" y="1048688"/>
            <a:ext cx="7457992" cy="407822"/>
          </a:xfrm>
          <a:prstGeom prst="rect">
            <a:avLst/>
          </a:prstGeom>
          <a:solidFill>
            <a:srgbClr val="B7DEE8"/>
          </a:solidFill>
        </p:spPr>
        <p:txBody>
          <a:bodyPr wrap="square" rtlCol="0"/>
          <a:lstStyle/>
          <a:p>
            <a:pPr algn="ctr"/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Jane DOE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31154" y="1456510"/>
            <a:ext cx="2007380" cy="307777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1400" b="1" i="1" dirty="0">
                <a:solidFill>
                  <a:schemeClr val="bg1"/>
                </a:solidFill>
              </a:rPr>
              <a:t>Professional Title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47999" y="1740105"/>
            <a:ext cx="7309993" cy="43088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dirty="0">
              <a:solidFill>
                <a:schemeClr val="bg1">
                  <a:lumMod val="95000"/>
                </a:schemeClr>
              </a:solidFill>
              <a:latin typeface="Calibri"/>
              <a:cs typeface="Calibri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143421"/>
              </p:ext>
            </p:extLst>
          </p:nvPr>
        </p:nvGraphicFramePr>
        <p:xfrm>
          <a:off x="147999" y="2468957"/>
          <a:ext cx="3867862" cy="3596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WORK EXPERIENCE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fr-FR" sz="1100" b="1" i="1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Job Title</a:t>
                      </a:r>
                      <a:endParaRPr lang="fr-FR" sz="1100" b="1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fr-FR" sz="1100" b="1" i="1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Job Title</a:t>
                      </a:r>
                      <a:endParaRPr lang="fr-FR" sz="1100" b="1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COMPAGNY NAME  | 20XX – 20XX</a:t>
                      </a:r>
                    </a:p>
                    <a:p>
                      <a:pPr algn="l"/>
                      <a:r>
                        <a:rPr lang="fr-FR" sz="1100" b="1" i="1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Job Title</a:t>
                      </a:r>
                      <a:endParaRPr lang="fr-FR" sz="1100" b="1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94148"/>
              </p:ext>
            </p:extLst>
          </p:nvPr>
        </p:nvGraphicFramePr>
        <p:xfrm>
          <a:off x="4470589" y="2487077"/>
          <a:ext cx="2839892" cy="3307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EDUCATION</a:t>
                      </a:r>
                    </a:p>
                    <a:p>
                      <a:pPr algn="l"/>
                      <a:endParaRPr lang="fr-FR" sz="1400" dirty="0">
                        <a:solidFill>
                          <a:srgbClr val="7F7F7F"/>
                        </a:solidFill>
                        <a:latin typeface="Arial Black"/>
                        <a:cs typeface="Arial Black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DEGREE | 20XX </a:t>
                      </a:r>
                    </a:p>
                    <a:p>
                      <a:pPr algn="l"/>
                      <a:r>
                        <a:rPr lang="fr-FR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University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DEGREE | 20XX </a:t>
                      </a:r>
                    </a:p>
                    <a:p>
                      <a:pPr algn="l"/>
                      <a:r>
                        <a:rPr lang="fr-FR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University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DEGREE  | 20XX </a:t>
                      </a:r>
                    </a:p>
                    <a:p>
                      <a:pPr algn="l"/>
                      <a:r>
                        <a:rPr lang="fr-FR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University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Connecteur droit 12"/>
          <p:cNvCxnSpPr/>
          <p:nvPr/>
        </p:nvCxnSpPr>
        <p:spPr>
          <a:xfrm>
            <a:off x="4229254" y="3001690"/>
            <a:ext cx="0" cy="3515214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96903" y="7112875"/>
            <a:ext cx="944746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LANGUAGES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8716" y="7481451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172317" y="7481451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58716" y="7819739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886077" y="7819739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49116" y="8168985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558590" y="8168985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71001" y="7444240"/>
            <a:ext cx="633507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bg1"/>
                </a:solidFill>
              </a:rPr>
              <a:t>French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71001" y="7778854"/>
            <a:ext cx="779255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bg1"/>
                </a:solidFill>
              </a:rPr>
              <a:t>Deutch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99548" y="8141173"/>
            <a:ext cx="576750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bg1"/>
                </a:solidFill>
              </a:rPr>
              <a:t>Italian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039531"/>
              </p:ext>
            </p:extLst>
          </p:nvPr>
        </p:nvGraphicFramePr>
        <p:xfrm>
          <a:off x="296903" y="6706608"/>
          <a:ext cx="6894511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4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HARD SKILLS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296903" y="8593612"/>
            <a:ext cx="1405202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COMPUTER SCIENCE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8716" y="8962188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2172317" y="8962188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58716" y="9300476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886077" y="9300476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349116" y="9649722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558590" y="9649722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71001" y="8924977"/>
            <a:ext cx="935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HTML / PHP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71001" y="9259591"/>
            <a:ext cx="960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Windows 10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99548" y="9621910"/>
            <a:ext cx="143222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bg1"/>
                </a:solidFill>
              </a:rPr>
              <a:t>Office Word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97253" y="7498959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4981038" y="7805522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264823" y="7630343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527593" y="7717933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5790363" y="8204765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Creativity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Communication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Organization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Serious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989377" y="8291958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989377" y="8461473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6989377" y="8627010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986595" y="8787764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0" y="10125654"/>
            <a:ext cx="7562850" cy="53599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5" name="ZoneTexte 44"/>
          <p:cNvSpPr txBox="1"/>
          <p:nvPr/>
        </p:nvSpPr>
        <p:spPr>
          <a:xfrm>
            <a:off x="4357977" y="9424016"/>
            <a:ext cx="3056596" cy="600164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  <a:endParaRPr lang="fr-FR" sz="1100" dirty="0">
              <a:latin typeface="Arial"/>
              <a:cs typeface="Arial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427083" y="9092270"/>
            <a:ext cx="8977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HOBBIES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4361413" y="7098590"/>
            <a:ext cx="10390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QUALITIES</a:t>
            </a:r>
          </a:p>
        </p:txBody>
      </p:sp>
      <p:pic>
        <p:nvPicPr>
          <p:cNvPr id="48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01" y="10276086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908" y="10267017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897" y="10226312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ZoneTexte 50"/>
          <p:cNvSpPr txBox="1"/>
          <p:nvPr/>
        </p:nvSpPr>
        <p:spPr>
          <a:xfrm>
            <a:off x="654687" y="10286521"/>
            <a:ext cx="2469697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 dirty="0">
                <a:solidFill>
                  <a:schemeClr val="bg1"/>
                </a:solidFill>
              </a:rPr>
              <a:t>12 Regent Street Y200 New-York, NY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3772181" y="10290630"/>
            <a:ext cx="110378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rgbClr val="FFFFFF"/>
                </a:solidFill>
              </a:rPr>
              <a:t>111 222 333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749542" y="10279858"/>
            <a:ext cx="1320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MAIL@MAIL.COM</a:t>
            </a:r>
          </a:p>
        </p:txBody>
      </p:sp>
    </p:spTree>
    <p:extLst>
      <p:ext uri="{BB962C8B-B14F-4D97-AF65-F5344CB8AC3E}">
        <p14:creationId xmlns:p14="http://schemas.microsoft.com/office/powerpoint/2010/main" val="38887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23</cp:revision>
  <dcterms:created xsi:type="dcterms:W3CDTF">2015-06-20T07:11:20Z</dcterms:created>
  <dcterms:modified xsi:type="dcterms:W3CDTF">2020-12-06T18:28:36Z</dcterms:modified>
</cp:coreProperties>
</file>