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61650"/>
  <p:notesSz cx="6858000" cy="9144000"/>
  <p:defaultTextStyle>
    <a:defPPr>
      <a:defRPr lang="fr-FR"/>
    </a:defPPr>
    <a:lvl1pPr marL="0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065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131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1978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263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329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395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461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65275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DEE8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8"/>
      </p:cViewPr>
      <p:guideLst>
        <p:guide orient="horz" pos="335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12023"/>
            <a:ext cx="6428423" cy="228534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41602"/>
            <a:ext cx="5293995" cy="27246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2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92972" y="471385"/>
            <a:ext cx="1983935" cy="1003231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167" y="471385"/>
            <a:ext cx="5825758" cy="100323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06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51098"/>
            <a:ext cx="6428423" cy="21175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18864"/>
            <a:ext cx="6428423" cy="233223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6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13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2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51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167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72062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2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86533"/>
            <a:ext cx="3341572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1126"/>
            <a:ext cx="3341572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86533"/>
            <a:ext cx="3342884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1126"/>
            <a:ext cx="3342884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05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4492"/>
            <a:ext cx="2488125" cy="180655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4493"/>
            <a:ext cx="4227844" cy="909942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1050"/>
            <a:ext cx="2488125" cy="7292865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63155"/>
            <a:ext cx="4537710" cy="881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2639"/>
            <a:ext cx="4537710" cy="6396990"/>
          </a:xfrm>
        </p:spPr>
        <p:txBody>
          <a:bodyPr/>
          <a:lstStyle>
            <a:lvl1pPr marL="0" indent="0">
              <a:buNone/>
              <a:defRPr sz="3600"/>
            </a:lvl1pPr>
            <a:lvl2pPr marL="520659" indent="0">
              <a:buNone/>
              <a:defRPr sz="3200"/>
            </a:lvl2pPr>
            <a:lvl3pPr marL="1041319" indent="0">
              <a:buNone/>
              <a:defRPr sz="2700"/>
            </a:lvl3pPr>
            <a:lvl4pPr marL="1561978" indent="0">
              <a:buNone/>
              <a:defRPr sz="2300"/>
            </a:lvl4pPr>
            <a:lvl5pPr marL="2082637" indent="0">
              <a:buNone/>
              <a:defRPr sz="2300"/>
            </a:lvl5pPr>
            <a:lvl6pPr marL="2603297" indent="0">
              <a:buNone/>
              <a:defRPr sz="2300"/>
            </a:lvl6pPr>
            <a:lvl7pPr marL="3123956" indent="0">
              <a:buNone/>
              <a:defRPr sz="2300"/>
            </a:lvl7pPr>
            <a:lvl8pPr marL="3644616" indent="0">
              <a:buNone/>
              <a:defRPr sz="2300"/>
            </a:lvl8pPr>
            <a:lvl9pPr marL="4165275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44223"/>
            <a:ext cx="4537710" cy="1251262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5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  <a:prstGeom prst="rect">
            <a:avLst/>
          </a:prstGeom>
        </p:spPr>
        <p:txBody>
          <a:bodyPr vert="horz" lIns="104132" tIns="52066" rIns="104132" bIns="52066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87720"/>
            <a:ext cx="6806565" cy="7036196"/>
          </a:xfrm>
          <a:prstGeom prst="rect">
            <a:avLst/>
          </a:prstGeom>
        </p:spPr>
        <p:txBody>
          <a:bodyPr vert="horz" lIns="104132" tIns="52066" rIns="104132" bIns="5206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2C53-58E2-2449-8CEE-C1ED607A3E6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881770"/>
            <a:ext cx="2394902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B1DC-20B1-5845-BEBB-17C3BC7463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65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495" indent="-390495" algn="l" defTabSz="52065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071" indent="-325412" algn="l" defTabSz="520659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648" indent="-260330" algn="l" defTabSz="52065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308" indent="-260330" algn="l" defTabSz="520659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967" indent="-260330" algn="l" defTabSz="520659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62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28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94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60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65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31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978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63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29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95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61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275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2283806"/>
            <a:ext cx="7562850" cy="4334573"/>
          </a:xfrm>
          <a:prstGeom prst="rect">
            <a:avLst/>
          </a:prstGeom>
          <a:pattFill prst="wdUpDiag">
            <a:fgClr>
              <a:srgbClr val="B7DEE8"/>
            </a:fgClr>
            <a:bgClr>
              <a:prstClr val="white"/>
            </a:bgClr>
          </a:patt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7562850" cy="22838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" name="Image 5" descr="Fotolia_60800464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2947663" y="43979"/>
            <a:ext cx="1410313" cy="1412531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0" y="1048688"/>
            <a:ext cx="7457992" cy="407822"/>
          </a:xfrm>
          <a:prstGeom prst="rect">
            <a:avLst/>
          </a:prstGeom>
          <a:solidFill>
            <a:srgbClr val="B7DEE8"/>
          </a:solidFill>
        </p:spPr>
        <p:txBody>
          <a:bodyPr wrap="square" rtlCol="0"/>
          <a:lstStyle/>
          <a:p>
            <a:pPr algn="ctr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Jane DOE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31154" y="1456510"/>
            <a:ext cx="2007380" cy="307777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400" b="1" i="1" dirty="0">
                <a:solidFill>
                  <a:schemeClr val="bg1"/>
                </a:solidFill>
              </a:rPr>
              <a:t>Professional Title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7999" y="1740105"/>
            <a:ext cx="7309993" cy="43088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>
              <a:solidFill>
                <a:schemeClr val="bg1">
                  <a:lumMod val="95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43421"/>
              </p:ext>
            </p:extLst>
          </p:nvPr>
        </p:nvGraphicFramePr>
        <p:xfrm>
          <a:off x="147999" y="2468957"/>
          <a:ext cx="3867862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WORK EXPERIENCE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Job Title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Job Title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COMPAGNY NAME 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Job Title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4148"/>
              </p:ext>
            </p:extLst>
          </p:nvPr>
        </p:nvGraphicFramePr>
        <p:xfrm>
          <a:off x="4470589" y="2487077"/>
          <a:ext cx="2839892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EDUCATION</a:t>
                      </a:r>
                    </a:p>
                    <a:p>
                      <a:pPr algn="l"/>
                      <a:endParaRPr lang="fr-FR" sz="1400" dirty="0">
                        <a:solidFill>
                          <a:srgbClr val="7F7F7F"/>
                        </a:solidFill>
                        <a:latin typeface="Arial Black"/>
                        <a:cs typeface="Arial Black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DEGREE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University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DEGREE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University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DEGREE 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University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4229254" y="3001690"/>
            <a:ext cx="0" cy="3515214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96903" y="7112875"/>
            <a:ext cx="944746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LANGUAGES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716" y="7481451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72317" y="7481451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8716" y="7819739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886077" y="7819739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49116" y="8168985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558590" y="8168985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71001" y="7444240"/>
            <a:ext cx="63350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French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71001" y="7778854"/>
            <a:ext cx="779255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Deutch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99548" y="8141173"/>
            <a:ext cx="576750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Italian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39531"/>
              </p:ext>
            </p:extLst>
          </p:nvPr>
        </p:nvGraphicFramePr>
        <p:xfrm>
          <a:off x="296903" y="6706608"/>
          <a:ext cx="6894511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4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HARD SKILLS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96903" y="8593612"/>
            <a:ext cx="1405202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COMPUTER SCIENCE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716" y="896218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172317" y="8962188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58716" y="930047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886077" y="9300476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9116" y="964972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558590" y="9649722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71001" y="8924977"/>
            <a:ext cx="93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HTML / PHP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1001" y="9259591"/>
            <a:ext cx="960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Windows 10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99548" y="9621910"/>
            <a:ext cx="143222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Office Word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97253" y="749895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981038" y="780552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264823" y="763034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527593" y="771793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790363" y="8204765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Creativity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Communication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Organization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Serious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9377" y="8291958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989377" y="8461473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989377" y="8627010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986595" y="8787764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0" y="10125654"/>
            <a:ext cx="7562850" cy="53599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5" name="ZoneTexte 44"/>
          <p:cNvSpPr txBox="1"/>
          <p:nvPr/>
        </p:nvSpPr>
        <p:spPr>
          <a:xfrm>
            <a:off x="4357977" y="9424016"/>
            <a:ext cx="3056596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427083" y="9092270"/>
            <a:ext cx="89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HOBBIES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361413" y="7098590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QUALITIES</a:t>
            </a:r>
          </a:p>
        </p:txBody>
      </p:sp>
      <p:pic>
        <p:nvPicPr>
          <p:cNvPr id="4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1" y="10276086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08" y="1026701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897" y="1022631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54687" y="10286521"/>
            <a:ext cx="246969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12 Regent Street Y200 New-York, NY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772181" y="10290630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FFFFFF"/>
                </a:solidFill>
              </a:rPr>
              <a:t>111 222 333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49542" y="10279858"/>
            <a:ext cx="13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38887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23</cp:revision>
  <dcterms:created xsi:type="dcterms:W3CDTF">2015-06-20T07:11:20Z</dcterms:created>
  <dcterms:modified xsi:type="dcterms:W3CDTF">2020-12-06T18:28:36Z</dcterms:modified>
</cp:coreProperties>
</file>