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562850" cy="106886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75AE"/>
    <a:srgbClr val="2C3038"/>
    <a:srgbClr val="272F3D"/>
    <a:srgbClr val="222222"/>
    <a:srgbClr val="B3EDFF"/>
    <a:srgbClr val="E1F8FF"/>
    <a:srgbClr val="D7FEB4"/>
    <a:srgbClr val="FFE7E7"/>
    <a:srgbClr val="F0FFC9"/>
    <a:srgbClr val="2A2A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1088" autoAdjust="0"/>
    <p:restoredTop sz="94660"/>
  </p:normalViewPr>
  <p:slideViewPr>
    <p:cSldViewPr snapToGrid="0">
      <p:cViewPr varScale="1">
        <p:scale>
          <a:sx n="74" d="100"/>
          <a:sy n="74" d="100"/>
        </p:scale>
        <p:origin x="373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214" y="1749275"/>
            <a:ext cx="6428423" cy="3721230"/>
          </a:xfrm>
        </p:spPr>
        <p:txBody>
          <a:bodyPr anchor="b"/>
          <a:lstStyle>
            <a:lvl1pPr algn="ctr">
              <a:defRPr sz="4963"/>
            </a:lvl1pPr>
          </a:lstStyle>
          <a:p>
            <a:r>
              <a:rPr lang="en-US"/>
              <a:t>Click to edit Master title style</a:t>
            </a:r>
            <a:endParaRPr lang="en-US" dirty="0"/>
          </a:p>
        </p:txBody>
      </p:sp>
      <p:sp>
        <p:nvSpPr>
          <p:cNvPr id="3" name="Subtitle 2"/>
          <p:cNvSpPr>
            <a:spLocks noGrp="1"/>
          </p:cNvSpPr>
          <p:nvPr>
            <p:ph type="subTitle" idx="1"/>
          </p:nvPr>
        </p:nvSpPr>
        <p:spPr>
          <a:xfrm>
            <a:off x="945356" y="5614010"/>
            <a:ext cx="5672138" cy="2580613"/>
          </a:xfrm>
        </p:spPr>
        <p:txBody>
          <a:bodyPr/>
          <a:lstStyle>
            <a:lvl1pPr marL="0" indent="0" algn="ctr">
              <a:buNone/>
              <a:defRPr sz="1985"/>
            </a:lvl1pPr>
            <a:lvl2pPr marL="378150" indent="0" algn="ctr">
              <a:buNone/>
              <a:defRPr sz="1654"/>
            </a:lvl2pPr>
            <a:lvl3pPr marL="756300" indent="0" algn="ctr">
              <a:buNone/>
              <a:defRPr sz="1489"/>
            </a:lvl3pPr>
            <a:lvl4pPr marL="1134450" indent="0" algn="ctr">
              <a:buNone/>
              <a:defRPr sz="1323"/>
            </a:lvl4pPr>
            <a:lvl5pPr marL="1512600" indent="0" algn="ctr">
              <a:buNone/>
              <a:defRPr sz="1323"/>
            </a:lvl5pPr>
            <a:lvl6pPr marL="1890751" indent="0" algn="ctr">
              <a:buNone/>
              <a:defRPr sz="1323"/>
            </a:lvl6pPr>
            <a:lvl7pPr marL="2268901" indent="0" algn="ctr">
              <a:buNone/>
              <a:defRPr sz="1323"/>
            </a:lvl7pPr>
            <a:lvl8pPr marL="2647051" indent="0" algn="ctr">
              <a:buNone/>
              <a:defRPr sz="1323"/>
            </a:lvl8pPr>
            <a:lvl9pPr marL="3025201"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279794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047090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2165" y="569071"/>
            <a:ext cx="1630740" cy="90581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946" y="569071"/>
            <a:ext cx="4797683" cy="90581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228004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418625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6007" y="2664740"/>
            <a:ext cx="6522958" cy="4446176"/>
          </a:xfrm>
        </p:spPr>
        <p:txBody>
          <a:bodyPr anchor="b"/>
          <a:lstStyle>
            <a:lvl1pPr>
              <a:defRPr sz="4963"/>
            </a:lvl1pPr>
          </a:lstStyle>
          <a:p>
            <a:r>
              <a:rPr lang="en-US"/>
              <a:t>Click to edit Master title style</a:t>
            </a:r>
            <a:endParaRPr lang="en-US" dirty="0"/>
          </a:p>
        </p:txBody>
      </p:sp>
      <p:sp>
        <p:nvSpPr>
          <p:cNvPr id="3" name="Text Placeholder 2"/>
          <p:cNvSpPr>
            <a:spLocks noGrp="1"/>
          </p:cNvSpPr>
          <p:nvPr>
            <p:ph type="body" idx="1"/>
          </p:nvPr>
        </p:nvSpPr>
        <p:spPr>
          <a:xfrm>
            <a:off x="516007" y="7152978"/>
            <a:ext cx="6522958" cy="2338139"/>
          </a:xfrm>
        </p:spPr>
        <p:txBody>
          <a:bodyPr/>
          <a:lstStyle>
            <a:lvl1pPr marL="0" indent="0">
              <a:buNone/>
              <a:defRPr sz="1985">
                <a:solidFill>
                  <a:schemeClr val="tx1"/>
                </a:solidFill>
              </a:defRPr>
            </a:lvl1pPr>
            <a:lvl2pPr marL="378150" indent="0">
              <a:buNone/>
              <a:defRPr sz="1654">
                <a:solidFill>
                  <a:schemeClr val="tx1">
                    <a:tint val="75000"/>
                  </a:schemeClr>
                </a:solidFill>
              </a:defRPr>
            </a:lvl2pPr>
            <a:lvl3pPr marL="756300" indent="0">
              <a:buNone/>
              <a:defRPr sz="1489">
                <a:solidFill>
                  <a:schemeClr val="tx1">
                    <a:tint val="75000"/>
                  </a:schemeClr>
                </a:solidFill>
              </a:defRPr>
            </a:lvl3pPr>
            <a:lvl4pPr marL="1134450" indent="0">
              <a:buNone/>
              <a:defRPr sz="1323">
                <a:solidFill>
                  <a:schemeClr val="tx1">
                    <a:tint val="75000"/>
                  </a:schemeClr>
                </a:solidFill>
              </a:defRPr>
            </a:lvl4pPr>
            <a:lvl5pPr marL="1512600" indent="0">
              <a:buNone/>
              <a:defRPr sz="1323">
                <a:solidFill>
                  <a:schemeClr val="tx1">
                    <a:tint val="75000"/>
                  </a:schemeClr>
                </a:solidFill>
              </a:defRPr>
            </a:lvl5pPr>
            <a:lvl6pPr marL="1890751" indent="0">
              <a:buNone/>
              <a:defRPr sz="1323">
                <a:solidFill>
                  <a:schemeClr val="tx1">
                    <a:tint val="75000"/>
                  </a:schemeClr>
                </a:solidFill>
              </a:defRPr>
            </a:lvl6pPr>
            <a:lvl7pPr marL="2268901" indent="0">
              <a:buNone/>
              <a:defRPr sz="1323">
                <a:solidFill>
                  <a:schemeClr val="tx1">
                    <a:tint val="75000"/>
                  </a:schemeClr>
                </a:solidFill>
              </a:defRPr>
            </a:lvl7pPr>
            <a:lvl8pPr marL="2647051" indent="0">
              <a:buNone/>
              <a:defRPr sz="1323">
                <a:solidFill>
                  <a:schemeClr val="tx1">
                    <a:tint val="75000"/>
                  </a:schemeClr>
                </a:solidFill>
              </a:defRPr>
            </a:lvl8pPr>
            <a:lvl9pPr marL="3025201"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458055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946"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8693"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6A803F-5665-4E7F-8DA6-11C67D5A65B1}"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336784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931" y="569073"/>
            <a:ext cx="6522958" cy="20659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932" y="2620202"/>
            <a:ext cx="3199440"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4" name="Content Placeholder 3"/>
          <p:cNvSpPr>
            <a:spLocks noGrp="1"/>
          </p:cNvSpPr>
          <p:nvPr>
            <p:ph sz="half" idx="2"/>
          </p:nvPr>
        </p:nvSpPr>
        <p:spPr>
          <a:xfrm>
            <a:off x="520932" y="3904322"/>
            <a:ext cx="3199440"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8693" y="2620202"/>
            <a:ext cx="3215196"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8693" y="3904322"/>
            <a:ext cx="3215196"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6A803F-5665-4E7F-8DA6-11C67D5A65B1}" type="datetimeFigureOut">
              <a:rPr lang="en-US" smtClean="0"/>
              <a:t>12/6/2020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14929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6A803F-5665-4E7F-8DA6-11C67D5A65B1}" type="datetimeFigureOut">
              <a:rPr lang="en-US" smtClean="0"/>
              <a:t>12/6/2020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07728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A803F-5665-4E7F-8DA6-11C67D5A65B1}" type="datetimeFigureOut">
              <a:rPr lang="en-US" smtClean="0"/>
              <a:t>12/6/2020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94843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Content Placeholder 2"/>
          <p:cNvSpPr>
            <a:spLocks noGrp="1"/>
          </p:cNvSpPr>
          <p:nvPr>
            <p:ph idx="1"/>
          </p:nvPr>
        </p:nvSpPr>
        <p:spPr>
          <a:xfrm>
            <a:off x="3215196" y="1538968"/>
            <a:ext cx="3828693" cy="7595861"/>
          </a:xfrm>
        </p:spPr>
        <p:txBody>
          <a:bodyPr/>
          <a:lstStyle>
            <a:lvl1pPr>
              <a:defRPr sz="2647"/>
            </a:lvl1pPr>
            <a:lvl2pPr>
              <a:defRPr sz="2316"/>
            </a:lvl2pPr>
            <a:lvl3pPr>
              <a:defRPr sz="1985"/>
            </a:lvl3pPr>
            <a:lvl4pPr>
              <a:defRPr sz="1654"/>
            </a:lvl4pPr>
            <a:lvl5pPr>
              <a:defRPr sz="1654"/>
            </a:lvl5pPr>
            <a:lvl6pPr>
              <a:defRPr sz="1654"/>
            </a:lvl6pPr>
            <a:lvl7pPr>
              <a:defRPr sz="1654"/>
            </a:lvl7pPr>
            <a:lvl8pPr>
              <a:defRPr sz="1654"/>
            </a:lvl8pPr>
            <a:lvl9pPr>
              <a:defRPr sz="16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0572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5196" y="1538968"/>
            <a:ext cx="3828693" cy="7595861"/>
          </a:xfrm>
        </p:spPr>
        <p:txBody>
          <a:bodyPr anchor="t"/>
          <a:lstStyle>
            <a:lvl1pPr marL="0" indent="0">
              <a:buNone/>
              <a:defRPr sz="2647"/>
            </a:lvl1pPr>
            <a:lvl2pPr marL="378150" indent="0">
              <a:buNone/>
              <a:defRPr sz="2316"/>
            </a:lvl2pPr>
            <a:lvl3pPr marL="756300" indent="0">
              <a:buNone/>
              <a:defRPr sz="1985"/>
            </a:lvl3pPr>
            <a:lvl4pPr marL="1134450" indent="0">
              <a:buNone/>
              <a:defRPr sz="1654"/>
            </a:lvl4pPr>
            <a:lvl5pPr marL="1512600" indent="0">
              <a:buNone/>
              <a:defRPr sz="1654"/>
            </a:lvl5pPr>
            <a:lvl6pPr marL="1890751" indent="0">
              <a:buNone/>
              <a:defRPr sz="1654"/>
            </a:lvl6pPr>
            <a:lvl7pPr marL="2268901" indent="0">
              <a:buNone/>
              <a:defRPr sz="1654"/>
            </a:lvl7pPr>
            <a:lvl8pPr marL="2647051" indent="0">
              <a:buNone/>
              <a:defRPr sz="1654"/>
            </a:lvl8pPr>
            <a:lvl9pPr marL="3025201"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60221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946" y="569073"/>
            <a:ext cx="6522958" cy="20659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946" y="2845355"/>
            <a:ext cx="6522958" cy="67818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946" y="9906786"/>
            <a:ext cx="1701641" cy="569071"/>
          </a:xfrm>
          <a:prstGeom prst="rect">
            <a:avLst/>
          </a:prstGeom>
        </p:spPr>
        <p:txBody>
          <a:bodyPr vert="horz" lIns="91440" tIns="45720" rIns="91440" bIns="45720" rtlCol="0" anchor="ctr"/>
          <a:lstStyle>
            <a:lvl1pPr algn="l">
              <a:defRPr sz="993">
                <a:solidFill>
                  <a:schemeClr val="tx1">
                    <a:tint val="75000"/>
                  </a:schemeClr>
                </a:solidFill>
              </a:defRPr>
            </a:lvl1pPr>
          </a:lstStyle>
          <a:p>
            <a:fld id="{046A803F-5665-4E7F-8DA6-11C67D5A65B1}" type="datetimeFigureOut">
              <a:rPr lang="en-US" smtClean="0"/>
              <a:t>12/6/2020</a:t>
            </a:fld>
            <a:endParaRPr lang="en-US"/>
          </a:p>
        </p:txBody>
      </p:sp>
      <p:sp>
        <p:nvSpPr>
          <p:cNvPr id="5" name="Footer Placeholder 4"/>
          <p:cNvSpPr>
            <a:spLocks noGrp="1"/>
          </p:cNvSpPr>
          <p:nvPr>
            <p:ph type="ftr" sz="quarter" idx="3"/>
          </p:nvPr>
        </p:nvSpPr>
        <p:spPr>
          <a:xfrm>
            <a:off x="2505194" y="9906786"/>
            <a:ext cx="2552462" cy="569071"/>
          </a:xfrm>
          <a:prstGeom prst="rect">
            <a:avLst/>
          </a:prstGeom>
        </p:spPr>
        <p:txBody>
          <a:bodyPr vert="horz" lIns="91440" tIns="45720" rIns="91440" bIns="45720" rtlCol="0" anchor="ctr"/>
          <a:lstStyle>
            <a:lvl1pPr algn="ctr">
              <a:defRPr sz="99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41263" y="9906786"/>
            <a:ext cx="1701641" cy="569071"/>
          </a:xfrm>
          <a:prstGeom prst="rect">
            <a:avLst/>
          </a:prstGeom>
        </p:spPr>
        <p:txBody>
          <a:bodyPr vert="horz" lIns="91440" tIns="45720" rIns="91440" bIns="45720" rtlCol="0" anchor="ctr"/>
          <a:lstStyle>
            <a:lvl1pPr algn="r">
              <a:defRPr sz="993">
                <a:solidFill>
                  <a:schemeClr val="tx1">
                    <a:tint val="75000"/>
                  </a:schemeClr>
                </a:solidFill>
              </a:defRPr>
            </a:lvl1pPr>
          </a:lstStyle>
          <a:p>
            <a:fld id="{AA2F6FD6-5422-4C7A-869B-E15A193C7472}" type="slidenum">
              <a:rPr lang="en-US" smtClean="0"/>
              <a:t>‹#›</a:t>
            </a:fld>
            <a:endParaRPr lang="en-US"/>
          </a:p>
        </p:txBody>
      </p:sp>
    </p:spTree>
    <p:extLst>
      <p:ext uri="{BB962C8B-B14F-4D97-AF65-F5344CB8AC3E}">
        <p14:creationId xmlns:p14="http://schemas.microsoft.com/office/powerpoint/2010/main" val="2961885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6300" rtl="0" eaLnBrk="1" latinLnBrk="0" hangingPunct="1">
        <a:lnSpc>
          <a:spcPct val="90000"/>
        </a:lnSpc>
        <a:spcBef>
          <a:spcPct val="0"/>
        </a:spcBef>
        <a:buNone/>
        <a:defRPr sz="3639" kern="1200">
          <a:solidFill>
            <a:schemeClr val="tx1"/>
          </a:solidFill>
          <a:latin typeface="+mj-lt"/>
          <a:ea typeface="+mj-ea"/>
          <a:cs typeface="+mj-cs"/>
        </a:defRPr>
      </a:lvl1pPr>
    </p:titleStyle>
    <p:bodyStyle>
      <a:lvl1pPr marL="189075" indent="-189075" algn="l" defTabSz="756300" rtl="0" eaLnBrk="1" latinLnBrk="0" hangingPunct="1">
        <a:lnSpc>
          <a:spcPct val="90000"/>
        </a:lnSpc>
        <a:spcBef>
          <a:spcPts val="827"/>
        </a:spcBef>
        <a:buFont typeface="Arial" panose="020B0604020202020204" pitchFamily="34" charset="0"/>
        <a:buChar char="•"/>
        <a:defRPr sz="2316" kern="1200">
          <a:solidFill>
            <a:schemeClr val="tx1"/>
          </a:solidFill>
          <a:latin typeface="+mn-lt"/>
          <a:ea typeface="+mn-ea"/>
          <a:cs typeface="+mn-cs"/>
        </a:defRPr>
      </a:lvl1pPr>
      <a:lvl2pPr marL="567225" indent="-189075" algn="l" defTabSz="756300" rtl="0" eaLnBrk="1" latinLnBrk="0" hangingPunct="1">
        <a:lnSpc>
          <a:spcPct val="90000"/>
        </a:lnSpc>
        <a:spcBef>
          <a:spcPts val="414"/>
        </a:spcBef>
        <a:buFont typeface="Arial" panose="020B0604020202020204" pitchFamily="34" charset="0"/>
        <a:buChar char="•"/>
        <a:defRPr sz="1985" kern="1200">
          <a:solidFill>
            <a:schemeClr val="tx1"/>
          </a:solidFill>
          <a:latin typeface="+mn-lt"/>
          <a:ea typeface="+mn-ea"/>
          <a:cs typeface="+mn-cs"/>
        </a:defRPr>
      </a:lvl2pPr>
      <a:lvl3pPr marL="945375" indent="-189075" algn="l" defTabSz="756300" rtl="0" eaLnBrk="1" latinLnBrk="0" hangingPunct="1">
        <a:lnSpc>
          <a:spcPct val="90000"/>
        </a:lnSpc>
        <a:spcBef>
          <a:spcPts val="414"/>
        </a:spcBef>
        <a:buFont typeface="Arial" panose="020B0604020202020204" pitchFamily="34" charset="0"/>
        <a:buChar char="•"/>
        <a:defRPr sz="1654" kern="1200">
          <a:solidFill>
            <a:schemeClr val="tx1"/>
          </a:solidFill>
          <a:latin typeface="+mn-lt"/>
          <a:ea typeface="+mn-ea"/>
          <a:cs typeface="+mn-cs"/>
        </a:defRPr>
      </a:lvl3pPr>
      <a:lvl4pPr marL="1323525"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4pPr>
      <a:lvl5pPr marL="17016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5pPr>
      <a:lvl6pPr marL="20798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6pPr>
      <a:lvl7pPr marL="24579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7pPr>
      <a:lvl8pPr marL="28361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8pPr>
      <a:lvl9pPr marL="32142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9pPr>
    </p:bodyStyle>
    <p:otherStyle>
      <a:defPPr>
        <a:defRPr lang="en-US"/>
      </a:defPPr>
      <a:lvl1pPr marL="0" algn="l" defTabSz="756300" rtl="0" eaLnBrk="1" latinLnBrk="0" hangingPunct="1">
        <a:defRPr sz="1489" kern="1200">
          <a:solidFill>
            <a:schemeClr val="tx1"/>
          </a:solidFill>
          <a:latin typeface="+mn-lt"/>
          <a:ea typeface="+mn-ea"/>
          <a:cs typeface="+mn-cs"/>
        </a:defRPr>
      </a:lvl1pPr>
      <a:lvl2pPr marL="378150" algn="l" defTabSz="756300" rtl="0" eaLnBrk="1" latinLnBrk="0" hangingPunct="1">
        <a:defRPr sz="1489" kern="1200">
          <a:solidFill>
            <a:schemeClr val="tx1"/>
          </a:solidFill>
          <a:latin typeface="+mn-lt"/>
          <a:ea typeface="+mn-ea"/>
          <a:cs typeface="+mn-cs"/>
        </a:defRPr>
      </a:lvl2pPr>
      <a:lvl3pPr marL="756300" algn="l" defTabSz="756300" rtl="0" eaLnBrk="1" latinLnBrk="0" hangingPunct="1">
        <a:defRPr sz="1489" kern="1200">
          <a:solidFill>
            <a:schemeClr val="tx1"/>
          </a:solidFill>
          <a:latin typeface="+mn-lt"/>
          <a:ea typeface="+mn-ea"/>
          <a:cs typeface="+mn-cs"/>
        </a:defRPr>
      </a:lvl3pPr>
      <a:lvl4pPr marL="1134450" algn="l" defTabSz="756300" rtl="0" eaLnBrk="1" latinLnBrk="0" hangingPunct="1">
        <a:defRPr sz="1489" kern="1200">
          <a:solidFill>
            <a:schemeClr val="tx1"/>
          </a:solidFill>
          <a:latin typeface="+mn-lt"/>
          <a:ea typeface="+mn-ea"/>
          <a:cs typeface="+mn-cs"/>
        </a:defRPr>
      </a:lvl4pPr>
      <a:lvl5pPr marL="1512600" algn="l" defTabSz="756300" rtl="0" eaLnBrk="1" latinLnBrk="0" hangingPunct="1">
        <a:defRPr sz="1489" kern="1200">
          <a:solidFill>
            <a:schemeClr val="tx1"/>
          </a:solidFill>
          <a:latin typeface="+mn-lt"/>
          <a:ea typeface="+mn-ea"/>
          <a:cs typeface="+mn-cs"/>
        </a:defRPr>
      </a:lvl5pPr>
      <a:lvl6pPr marL="1890751" algn="l" defTabSz="756300" rtl="0" eaLnBrk="1" latinLnBrk="0" hangingPunct="1">
        <a:defRPr sz="1489" kern="1200">
          <a:solidFill>
            <a:schemeClr val="tx1"/>
          </a:solidFill>
          <a:latin typeface="+mn-lt"/>
          <a:ea typeface="+mn-ea"/>
          <a:cs typeface="+mn-cs"/>
        </a:defRPr>
      </a:lvl6pPr>
      <a:lvl7pPr marL="2268901" algn="l" defTabSz="756300" rtl="0" eaLnBrk="1" latinLnBrk="0" hangingPunct="1">
        <a:defRPr sz="1489" kern="1200">
          <a:solidFill>
            <a:schemeClr val="tx1"/>
          </a:solidFill>
          <a:latin typeface="+mn-lt"/>
          <a:ea typeface="+mn-ea"/>
          <a:cs typeface="+mn-cs"/>
        </a:defRPr>
      </a:lvl7pPr>
      <a:lvl8pPr marL="2647051" algn="l" defTabSz="756300" rtl="0" eaLnBrk="1" latinLnBrk="0" hangingPunct="1">
        <a:defRPr sz="1489" kern="1200">
          <a:solidFill>
            <a:schemeClr val="tx1"/>
          </a:solidFill>
          <a:latin typeface="+mn-lt"/>
          <a:ea typeface="+mn-ea"/>
          <a:cs typeface="+mn-cs"/>
        </a:defRPr>
      </a:lvl8pPr>
      <a:lvl9pPr marL="3025201" algn="l" defTabSz="756300" rtl="0" eaLnBrk="1" latinLnBrk="0" hangingPunct="1">
        <a:defRPr sz="14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if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C3038"/>
        </a:solidFill>
        <a:effectLst/>
      </p:bgPr>
    </p:bg>
    <p:spTree>
      <p:nvGrpSpPr>
        <p:cNvPr id="1" name=""/>
        <p:cNvGrpSpPr/>
        <p:nvPr/>
      </p:nvGrpSpPr>
      <p:grpSpPr>
        <a:xfrm>
          <a:off x="0" y="0"/>
          <a:ext cx="0" cy="0"/>
          <a:chOff x="0" y="0"/>
          <a:chExt cx="0" cy="0"/>
        </a:xfrm>
      </p:grpSpPr>
      <p:sp>
        <p:nvSpPr>
          <p:cNvPr id="161" name="Rectangle 160"/>
          <p:cNvSpPr/>
          <p:nvPr/>
        </p:nvSpPr>
        <p:spPr>
          <a:xfrm rot="5400000">
            <a:off x="-3621199" y="3789276"/>
            <a:ext cx="10688640" cy="31566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88529" y="2131264"/>
            <a:ext cx="2669184" cy="561692"/>
          </a:xfrm>
          <a:prstGeom prst="rect">
            <a:avLst/>
          </a:prstGeom>
          <a:noFill/>
          <a:ln w="3175">
            <a:noFill/>
          </a:ln>
        </p:spPr>
        <p:txBody>
          <a:bodyPr wrap="square" rtlCol="0"/>
          <a:lstStyle/>
          <a:p>
            <a:pPr algn="ctr"/>
            <a:r>
              <a:rPr lang="en-US" sz="2000" b="1" dirty="0">
                <a:solidFill>
                  <a:srgbClr val="0C75AE"/>
                </a:solidFill>
                <a:latin typeface="Arial" panose="020B0604020202020204" pitchFamily="34" charset="0"/>
                <a:cs typeface="Arial" panose="020B0604020202020204" pitchFamily="34" charset="0"/>
              </a:rPr>
              <a:t>JOHN DOE</a:t>
            </a:r>
          </a:p>
          <a:p>
            <a:pPr algn="ctr"/>
            <a:r>
              <a:rPr lang="en-US" sz="1050" dirty="0">
                <a:solidFill>
                  <a:srgbClr val="2C3038"/>
                </a:solidFill>
                <a:latin typeface="Arial" panose="020B0604020202020204" pitchFamily="34" charset="0"/>
                <a:cs typeface="Arial" panose="020B0604020202020204" pitchFamily="34" charset="0"/>
              </a:rPr>
              <a:t>JOB TITLE</a:t>
            </a:r>
          </a:p>
        </p:txBody>
      </p:sp>
      <p:sp>
        <p:nvSpPr>
          <p:cNvPr id="8" name="TextBox 7"/>
          <p:cNvSpPr txBox="1"/>
          <p:nvPr/>
        </p:nvSpPr>
        <p:spPr>
          <a:xfrm>
            <a:off x="3752332" y="304214"/>
            <a:ext cx="2169874" cy="707886"/>
          </a:xfrm>
          <a:prstGeom prst="rect">
            <a:avLst/>
          </a:prstGeom>
          <a:noFill/>
          <a:ln w="3175">
            <a:noFill/>
          </a:ln>
        </p:spPr>
        <p:txBody>
          <a:bodyPr wrap="square" rtlCol="0"/>
          <a:lstStyle/>
          <a:p>
            <a:pPr>
              <a:lnSpc>
                <a:spcPct val="200000"/>
              </a:lnSpc>
            </a:pPr>
            <a:r>
              <a:rPr lang="en-GB" sz="1000" dirty="0">
                <a:solidFill>
                  <a:schemeClr val="bg1"/>
                </a:solidFill>
                <a:latin typeface="Arial" panose="020B0604020202020204" pitchFamily="34" charset="0"/>
                <a:cs typeface="Arial" panose="020B0604020202020204" pitchFamily="34" charset="0"/>
              </a:rPr>
              <a:t>12 Regent Street Y200 New-York </a:t>
            </a:r>
            <a:r>
              <a:rPr lang="en-US" sz="1000" dirty="0">
                <a:solidFill>
                  <a:schemeClr val="bg1"/>
                </a:solidFill>
                <a:latin typeface="Arial" panose="020B0604020202020204" pitchFamily="34" charset="0"/>
                <a:cs typeface="Arial" panose="020B0604020202020204" pitchFamily="34" charset="0"/>
              </a:rPr>
              <a:t>111 222 333</a:t>
            </a:r>
          </a:p>
        </p:txBody>
      </p:sp>
      <p:sp>
        <p:nvSpPr>
          <p:cNvPr id="9" name="TextBox 8"/>
          <p:cNvSpPr txBox="1"/>
          <p:nvPr/>
        </p:nvSpPr>
        <p:spPr>
          <a:xfrm>
            <a:off x="388529" y="4971046"/>
            <a:ext cx="2669184" cy="2354491"/>
          </a:xfrm>
          <a:prstGeom prst="rect">
            <a:avLst/>
          </a:prstGeom>
          <a:noFill/>
          <a:ln w="3175">
            <a:noFill/>
          </a:ln>
        </p:spPr>
        <p:txBody>
          <a:bodyPr wrap="square" rtlCol="0"/>
          <a:lstStyle/>
          <a:p>
            <a:pPr lvl="1"/>
            <a:r>
              <a:rPr lang="en-US" sz="1200" b="1" dirty="0">
                <a:solidFill>
                  <a:srgbClr val="0C75AE"/>
                </a:solidFill>
                <a:latin typeface="Arial" panose="020B0604020202020204" pitchFamily="34" charset="0"/>
                <a:cs typeface="Arial" panose="020B0604020202020204" pitchFamily="34" charset="0"/>
              </a:rPr>
              <a:t>HARD SKILLS</a:t>
            </a:r>
          </a:p>
          <a:p>
            <a:endParaRPr lang="en-US" sz="1000" dirty="0">
              <a:solidFill>
                <a:schemeClr val="tx1">
                  <a:lumMod val="50000"/>
                  <a:lumOff val="50000"/>
                </a:schemeClr>
              </a:solidFill>
              <a:latin typeface="Arial" panose="020B0604020202020204" pitchFamily="34" charset="0"/>
              <a:cs typeface="Arial" panose="020B0604020202020204" pitchFamily="34" charset="0"/>
            </a:endParaRPr>
          </a:p>
          <a:p>
            <a:pPr>
              <a:lnSpc>
                <a:spcPct val="250000"/>
              </a:lnSpc>
            </a:pPr>
            <a:r>
              <a:rPr lang="en-US" sz="1000" dirty="0">
                <a:solidFill>
                  <a:srgbClr val="2C3038"/>
                </a:solidFill>
                <a:latin typeface="Arial" panose="020B0604020202020204" pitchFamily="34" charset="0"/>
                <a:cs typeface="Arial" panose="020B0604020202020204" pitchFamily="34" charset="0"/>
              </a:rPr>
              <a:t>Web</a:t>
            </a:r>
          </a:p>
          <a:p>
            <a:pPr>
              <a:lnSpc>
                <a:spcPct val="250000"/>
              </a:lnSpc>
            </a:pPr>
            <a:r>
              <a:rPr lang="en-US" sz="1000" dirty="0">
                <a:solidFill>
                  <a:srgbClr val="2C3038"/>
                </a:solidFill>
                <a:latin typeface="Arial" panose="020B0604020202020204" pitchFamily="34" charset="0"/>
                <a:cs typeface="Arial" panose="020B0604020202020204" pitchFamily="34" charset="0"/>
              </a:rPr>
              <a:t>UI | UX Design</a:t>
            </a:r>
          </a:p>
          <a:p>
            <a:pPr>
              <a:lnSpc>
                <a:spcPct val="250000"/>
              </a:lnSpc>
            </a:pPr>
            <a:r>
              <a:rPr lang="en-US" sz="1000" dirty="0">
                <a:solidFill>
                  <a:srgbClr val="2C3038"/>
                </a:solidFill>
                <a:latin typeface="Arial" panose="020B0604020202020204" pitchFamily="34" charset="0"/>
                <a:cs typeface="Arial" panose="020B0604020202020204" pitchFamily="34" charset="0"/>
              </a:rPr>
              <a:t>Graphic Design</a:t>
            </a:r>
          </a:p>
          <a:p>
            <a:pPr>
              <a:lnSpc>
                <a:spcPct val="250000"/>
              </a:lnSpc>
            </a:pPr>
            <a:r>
              <a:rPr lang="en-US" sz="1000" dirty="0">
                <a:solidFill>
                  <a:srgbClr val="2C3038"/>
                </a:solidFill>
                <a:latin typeface="Arial" panose="020B0604020202020204" pitchFamily="34" charset="0"/>
                <a:cs typeface="Arial" panose="020B0604020202020204" pitchFamily="34" charset="0"/>
              </a:rPr>
              <a:t>Brand Design</a:t>
            </a:r>
          </a:p>
          <a:p>
            <a:pPr>
              <a:lnSpc>
                <a:spcPct val="250000"/>
              </a:lnSpc>
            </a:pPr>
            <a:r>
              <a:rPr lang="en-US" sz="1000" dirty="0">
                <a:solidFill>
                  <a:srgbClr val="2C3038"/>
                </a:solidFill>
                <a:latin typeface="Arial" panose="020B0604020202020204" pitchFamily="34" charset="0"/>
                <a:cs typeface="Arial" panose="020B0604020202020204" pitchFamily="34" charset="0"/>
              </a:rPr>
              <a:t>Networking</a:t>
            </a:r>
            <a:endParaRPr lang="en-US" sz="500" dirty="0">
              <a:solidFill>
                <a:srgbClr val="2C3038"/>
              </a:solidFill>
              <a:latin typeface="Arial" panose="020B0604020202020204" pitchFamily="34" charset="0"/>
              <a:cs typeface="Arial" panose="020B0604020202020204" pitchFamily="34" charset="0"/>
            </a:endParaRPr>
          </a:p>
        </p:txBody>
      </p:sp>
      <p:sp>
        <p:nvSpPr>
          <p:cNvPr id="111" name="TextBox 110"/>
          <p:cNvSpPr txBox="1"/>
          <p:nvPr/>
        </p:nvSpPr>
        <p:spPr>
          <a:xfrm>
            <a:off x="388529" y="7739180"/>
            <a:ext cx="2669184" cy="1969770"/>
          </a:xfrm>
          <a:prstGeom prst="rect">
            <a:avLst/>
          </a:prstGeom>
          <a:noFill/>
          <a:ln w="3175">
            <a:noFill/>
          </a:ln>
        </p:spPr>
        <p:txBody>
          <a:bodyPr wrap="square" rtlCol="0"/>
          <a:lstStyle/>
          <a:p>
            <a:pPr lvl="1"/>
            <a:r>
              <a:rPr lang="en-US" sz="1200" b="1" dirty="0">
                <a:solidFill>
                  <a:srgbClr val="0C75AE"/>
                </a:solidFill>
                <a:latin typeface="Arial" panose="020B0604020202020204" pitchFamily="34" charset="0"/>
                <a:cs typeface="Arial" panose="020B0604020202020204" pitchFamily="34" charset="0"/>
              </a:rPr>
              <a:t>SOFT SKILLS</a:t>
            </a:r>
          </a:p>
          <a:p>
            <a:endParaRPr lang="en-US" sz="1000" dirty="0">
              <a:solidFill>
                <a:schemeClr val="tx1">
                  <a:lumMod val="50000"/>
                  <a:lumOff val="50000"/>
                </a:schemeClr>
              </a:solidFill>
              <a:latin typeface="Arial" panose="020B0604020202020204" pitchFamily="34" charset="0"/>
              <a:cs typeface="Arial" panose="020B0604020202020204" pitchFamily="34" charset="0"/>
            </a:endParaRPr>
          </a:p>
          <a:p>
            <a:pPr>
              <a:lnSpc>
                <a:spcPct val="250000"/>
              </a:lnSpc>
            </a:pPr>
            <a:r>
              <a:rPr lang="en-US" sz="1000" dirty="0" err="1">
                <a:solidFill>
                  <a:srgbClr val="2C3038"/>
                </a:solidFill>
                <a:latin typeface="Arial" panose="020B0604020202020204" pitchFamily="34" charset="0"/>
                <a:cs typeface="Arial" panose="020B0604020202020204" pitchFamily="34" charset="0"/>
              </a:rPr>
              <a:t>Creative</a:t>
            </a:r>
            <a:endParaRPr lang="en-US" sz="1000" dirty="0">
              <a:solidFill>
                <a:srgbClr val="2C3038"/>
              </a:solidFill>
              <a:latin typeface="Arial" panose="020B0604020202020204" pitchFamily="34" charset="0"/>
              <a:cs typeface="Arial" panose="020B0604020202020204" pitchFamily="34" charset="0"/>
            </a:endParaRPr>
          </a:p>
          <a:p>
            <a:pPr>
              <a:lnSpc>
                <a:spcPct val="250000"/>
              </a:lnSpc>
            </a:pPr>
            <a:r>
              <a:rPr lang="en-US" sz="1000" dirty="0" err="1">
                <a:solidFill>
                  <a:srgbClr val="2C3038"/>
                </a:solidFill>
                <a:latin typeface="Arial" panose="020B0604020202020204" pitchFamily="34" charset="0"/>
                <a:cs typeface="Arial" panose="020B0604020202020204" pitchFamily="34" charset="0"/>
              </a:rPr>
              <a:t>Punctual</a:t>
            </a:r>
            <a:endParaRPr lang="en-US" sz="1000" dirty="0">
              <a:solidFill>
                <a:srgbClr val="2C3038"/>
              </a:solidFill>
              <a:latin typeface="Arial" panose="020B0604020202020204" pitchFamily="34" charset="0"/>
              <a:cs typeface="Arial" panose="020B0604020202020204" pitchFamily="34" charset="0"/>
            </a:endParaRPr>
          </a:p>
          <a:p>
            <a:pPr>
              <a:lnSpc>
                <a:spcPct val="250000"/>
              </a:lnSpc>
            </a:pPr>
            <a:r>
              <a:rPr lang="en-US" sz="1000" dirty="0" err="1">
                <a:solidFill>
                  <a:srgbClr val="2C3038"/>
                </a:solidFill>
                <a:latin typeface="Arial" panose="020B0604020202020204" pitchFamily="34" charset="0"/>
                <a:cs typeface="Arial" panose="020B0604020202020204" pitchFamily="34" charset="0"/>
              </a:rPr>
              <a:t>Pugnacious</a:t>
            </a:r>
            <a:endParaRPr lang="en-US" sz="1000" dirty="0">
              <a:solidFill>
                <a:srgbClr val="2C3038"/>
              </a:solidFill>
              <a:latin typeface="Arial" panose="020B0604020202020204" pitchFamily="34" charset="0"/>
              <a:cs typeface="Arial" panose="020B0604020202020204" pitchFamily="34" charset="0"/>
            </a:endParaRPr>
          </a:p>
          <a:p>
            <a:pPr>
              <a:lnSpc>
                <a:spcPct val="250000"/>
              </a:lnSpc>
            </a:pPr>
            <a:r>
              <a:rPr lang="en-US" sz="1000">
                <a:solidFill>
                  <a:srgbClr val="2C3038"/>
                </a:solidFill>
                <a:latin typeface="Arial" panose="020B0604020202020204" pitchFamily="34" charset="0"/>
                <a:cs typeface="Arial" panose="020B0604020202020204" pitchFamily="34" charset="0"/>
              </a:rPr>
              <a:t>Organized</a:t>
            </a:r>
            <a:endParaRPr lang="en-US" sz="500" dirty="0">
              <a:solidFill>
                <a:srgbClr val="2C3038"/>
              </a:solidFill>
              <a:latin typeface="Arial" panose="020B0604020202020204" pitchFamily="34" charset="0"/>
              <a:cs typeface="Arial" panose="020B0604020202020204" pitchFamily="34" charset="0"/>
            </a:endParaRPr>
          </a:p>
        </p:txBody>
      </p:sp>
      <p:sp>
        <p:nvSpPr>
          <p:cNvPr id="162" name="TextBox 161"/>
          <p:cNvSpPr txBox="1"/>
          <p:nvPr/>
        </p:nvSpPr>
        <p:spPr>
          <a:xfrm>
            <a:off x="3473056" y="9847452"/>
            <a:ext cx="3915727" cy="323165"/>
          </a:xfrm>
          <a:prstGeom prst="rect">
            <a:avLst/>
          </a:prstGeom>
          <a:noFill/>
          <a:ln w="3175">
            <a:noFill/>
          </a:ln>
        </p:spPr>
        <p:txBody>
          <a:bodyPr wrap="square" numCol="3" rtlCol="0"/>
          <a:lstStyle/>
          <a:p>
            <a:pPr algn="ctr">
              <a:lnSpc>
                <a:spcPct val="150000"/>
              </a:lnSpc>
            </a:pPr>
            <a:r>
              <a:rPr lang="en-US" sz="1000" dirty="0" err="1">
                <a:solidFill>
                  <a:schemeClr val="bg1"/>
                </a:solidFill>
                <a:latin typeface="Arial" panose="020B0604020202020204" pitchFamily="34" charset="0"/>
                <a:cs typeface="Arial" panose="020B0604020202020204" pitchFamily="34" charset="0"/>
              </a:rPr>
              <a:t>French</a:t>
            </a:r>
            <a:endParaRPr lang="en-US" sz="1000" dirty="0">
              <a:solidFill>
                <a:schemeClr val="bg1"/>
              </a:solidFill>
              <a:latin typeface="Arial" panose="020B0604020202020204" pitchFamily="34" charset="0"/>
              <a:cs typeface="Arial" panose="020B0604020202020204" pitchFamily="34" charset="0"/>
            </a:endParaRPr>
          </a:p>
          <a:p>
            <a:pPr algn="ctr">
              <a:lnSpc>
                <a:spcPct val="150000"/>
              </a:lnSpc>
            </a:pPr>
            <a:r>
              <a:rPr lang="en-US" sz="1000" dirty="0" err="1">
                <a:solidFill>
                  <a:schemeClr val="bg1"/>
                </a:solidFill>
                <a:latin typeface="Arial" panose="020B0604020202020204" pitchFamily="34" charset="0"/>
                <a:cs typeface="Arial" panose="020B0604020202020204" pitchFamily="34" charset="0"/>
              </a:rPr>
              <a:t>Italian</a:t>
            </a:r>
            <a:endParaRPr lang="en-US" sz="1000" dirty="0">
              <a:solidFill>
                <a:schemeClr val="bg1"/>
              </a:solidFill>
              <a:latin typeface="Arial" panose="020B0604020202020204" pitchFamily="34" charset="0"/>
              <a:cs typeface="Arial" panose="020B0604020202020204" pitchFamily="34" charset="0"/>
            </a:endParaRPr>
          </a:p>
          <a:p>
            <a:pPr algn="ctr">
              <a:lnSpc>
                <a:spcPct val="150000"/>
              </a:lnSpc>
            </a:pPr>
            <a:r>
              <a:rPr lang="en-US" sz="1000" dirty="0" err="1">
                <a:solidFill>
                  <a:schemeClr val="bg1"/>
                </a:solidFill>
                <a:latin typeface="Arial" panose="020B0604020202020204" pitchFamily="34" charset="0"/>
                <a:cs typeface="Arial" panose="020B0604020202020204" pitchFamily="34" charset="0"/>
              </a:rPr>
              <a:t>Deutch</a:t>
            </a:r>
            <a:endParaRPr lang="en-US" sz="500" dirty="0">
              <a:solidFill>
                <a:schemeClr val="bg1"/>
              </a:solidFill>
              <a:latin typeface="Arial" panose="020B0604020202020204" pitchFamily="34" charset="0"/>
              <a:cs typeface="Arial" panose="020B0604020202020204" pitchFamily="34" charset="0"/>
            </a:endParaRPr>
          </a:p>
        </p:txBody>
      </p:sp>
      <p:sp>
        <p:nvSpPr>
          <p:cNvPr id="203" name="TextBox 202"/>
          <p:cNvSpPr txBox="1"/>
          <p:nvPr/>
        </p:nvSpPr>
        <p:spPr>
          <a:xfrm>
            <a:off x="390919" y="2809736"/>
            <a:ext cx="2664405" cy="1708160"/>
          </a:xfrm>
          <a:prstGeom prst="rect">
            <a:avLst/>
          </a:prstGeom>
          <a:noFill/>
        </p:spPr>
        <p:txBody>
          <a:bodyPr wrap="square" rtlCol="0"/>
          <a:lstStyle/>
          <a:p>
            <a:pPr algn="just"/>
            <a:endParaRPr lang="en-US" sz="1200" b="1" dirty="0">
              <a:solidFill>
                <a:srgbClr val="0C75AE"/>
              </a:solidFill>
              <a:latin typeface="Arial" panose="020B0604020202020204" pitchFamily="34" charset="0"/>
              <a:cs typeface="Arial" panose="020B0604020202020204" pitchFamily="34" charset="0"/>
            </a:endParaRPr>
          </a:p>
          <a:p>
            <a:pPr lvl="1" algn="just"/>
            <a:r>
              <a:rPr lang="en-US" sz="1200" b="1" dirty="0">
                <a:solidFill>
                  <a:srgbClr val="0C75AE"/>
                </a:solidFill>
                <a:latin typeface="Arial" panose="020B0604020202020204" pitchFamily="34" charset="0"/>
                <a:cs typeface="Arial" panose="020B0604020202020204" pitchFamily="34" charset="0"/>
              </a:rPr>
              <a:t>ABOUT ME</a:t>
            </a:r>
          </a:p>
          <a:p>
            <a:pPr algn="just"/>
            <a:endParaRPr lang="en-US" sz="1100" b="1" dirty="0">
              <a:solidFill>
                <a:srgbClr val="2C3038"/>
              </a:solidFill>
              <a:latin typeface="Arial" panose="020B0604020202020204" pitchFamily="34" charset="0"/>
              <a:cs typeface="Arial" panose="020B0604020202020204" pitchFamily="34" charset="0"/>
            </a:endParaRPr>
          </a:p>
          <a:p>
            <a:r>
              <a:rPr lang="en-US" sz="1000" b="1" dirty="0" err="1">
                <a:solidFill>
                  <a:srgbClr val="2C3038"/>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 Quisque pulvinar sit amet turpis ut consequat. Vous pouvez les présenter sous forme de puces ou en texte plain.</a:t>
            </a:r>
            <a:endParaRPr lang="en-US" sz="1000" b="1" dirty="0">
              <a:solidFill>
                <a:srgbClr val="2C3038"/>
              </a:solidFill>
              <a:latin typeface="Arial" panose="020B0604020202020204" pitchFamily="34" charset="0"/>
              <a:cs typeface="Arial" panose="020B0604020202020204" pitchFamily="34" charset="0"/>
            </a:endParaRPr>
          </a:p>
        </p:txBody>
      </p:sp>
      <p:sp>
        <p:nvSpPr>
          <p:cNvPr id="154" name="TextBox 153"/>
          <p:cNvSpPr txBox="1"/>
          <p:nvPr/>
        </p:nvSpPr>
        <p:spPr>
          <a:xfrm>
            <a:off x="3490912" y="1239436"/>
            <a:ext cx="3915727" cy="461665"/>
          </a:xfrm>
          <a:prstGeom prst="rect">
            <a:avLst/>
          </a:prstGeom>
          <a:noFill/>
        </p:spPr>
        <p:txBody>
          <a:bodyPr wrap="square" rtlCol="0"/>
          <a:lstStyle/>
          <a:p>
            <a:pPr lvl="1"/>
            <a:endParaRPr lang="en-US" sz="1200" b="1" dirty="0">
              <a:solidFill>
                <a:schemeClr val="bg1"/>
              </a:solidFill>
              <a:latin typeface="Arial" panose="020B0604020202020204" pitchFamily="34" charset="0"/>
              <a:cs typeface="Arial" panose="020B0604020202020204" pitchFamily="34" charset="0"/>
            </a:endParaRPr>
          </a:p>
          <a:p>
            <a:pPr lvl="1"/>
            <a:r>
              <a:rPr lang="en-US" sz="1200" b="1" dirty="0">
                <a:solidFill>
                  <a:schemeClr val="bg1"/>
                </a:solidFill>
                <a:latin typeface="Arial" panose="020B0604020202020204" pitchFamily="34" charset="0"/>
                <a:cs typeface="Arial" panose="020B0604020202020204" pitchFamily="34" charset="0"/>
              </a:rPr>
              <a:t>WORK EXPERIENCE</a:t>
            </a:r>
            <a:endParaRPr lang="en-US" sz="1000" dirty="0">
              <a:solidFill>
                <a:schemeClr val="bg1"/>
              </a:solidFill>
              <a:latin typeface="Arial" panose="020B0604020202020204" pitchFamily="34" charset="0"/>
              <a:cs typeface="Arial" panose="020B0604020202020204" pitchFamily="34" charset="0"/>
            </a:endParaRPr>
          </a:p>
        </p:txBody>
      </p:sp>
      <p:cxnSp>
        <p:nvCxnSpPr>
          <p:cNvPr id="155" name="Straight Connector 154"/>
          <p:cNvCxnSpPr/>
          <p:nvPr/>
        </p:nvCxnSpPr>
        <p:spPr>
          <a:xfrm>
            <a:off x="4014629" y="1701101"/>
            <a:ext cx="3374155" cy="0"/>
          </a:xfrm>
          <a:prstGeom prst="line">
            <a:avLst/>
          </a:prstGeom>
          <a:ln w="3175">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sp>
        <p:nvSpPr>
          <p:cNvPr id="156" name="TextBox 155"/>
          <p:cNvSpPr txBox="1"/>
          <p:nvPr/>
        </p:nvSpPr>
        <p:spPr>
          <a:xfrm>
            <a:off x="3473056" y="5016674"/>
            <a:ext cx="3915727" cy="461665"/>
          </a:xfrm>
          <a:prstGeom prst="rect">
            <a:avLst/>
          </a:prstGeom>
          <a:noFill/>
        </p:spPr>
        <p:txBody>
          <a:bodyPr wrap="square" rtlCol="0"/>
          <a:lstStyle/>
          <a:p>
            <a:pPr lvl="1"/>
            <a:endParaRPr lang="en-US" sz="1200" b="1" dirty="0">
              <a:solidFill>
                <a:schemeClr val="bg1"/>
              </a:solidFill>
              <a:latin typeface="Arial" panose="020B0604020202020204" pitchFamily="34" charset="0"/>
              <a:cs typeface="Arial" panose="020B0604020202020204" pitchFamily="34" charset="0"/>
            </a:endParaRPr>
          </a:p>
          <a:p>
            <a:pPr lvl="1"/>
            <a:r>
              <a:rPr lang="en-US" sz="1200" b="1" dirty="0">
                <a:solidFill>
                  <a:schemeClr val="bg1"/>
                </a:solidFill>
                <a:latin typeface="Arial" panose="020B0604020202020204" pitchFamily="34" charset="0"/>
                <a:cs typeface="Arial" panose="020B0604020202020204" pitchFamily="34" charset="0"/>
              </a:rPr>
              <a:t>EDUCATION</a:t>
            </a:r>
            <a:endParaRPr lang="en-US" sz="1000" dirty="0">
              <a:solidFill>
                <a:schemeClr val="bg1"/>
              </a:solidFill>
              <a:latin typeface="Arial" panose="020B0604020202020204" pitchFamily="34" charset="0"/>
              <a:cs typeface="Arial" panose="020B0604020202020204" pitchFamily="34" charset="0"/>
            </a:endParaRPr>
          </a:p>
        </p:txBody>
      </p:sp>
      <p:sp>
        <p:nvSpPr>
          <p:cNvPr id="158" name="TextBox 157"/>
          <p:cNvSpPr txBox="1"/>
          <p:nvPr/>
        </p:nvSpPr>
        <p:spPr>
          <a:xfrm>
            <a:off x="3490912" y="7532291"/>
            <a:ext cx="3915727" cy="461665"/>
          </a:xfrm>
          <a:prstGeom prst="rect">
            <a:avLst/>
          </a:prstGeom>
          <a:noFill/>
        </p:spPr>
        <p:txBody>
          <a:bodyPr wrap="square" rtlCol="0">
            <a:spAutoFit/>
          </a:bodyPr>
          <a:lstStyle/>
          <a:p>
            <a:pPr lvl="1"/>
            <a:endParaRPr lang="en-US" sz="1200" b="1" dirty="0">
              <a:solidFill>
                <a:schemeClr val="bg1"/>
              </a:solidFill>
              <a:latin typeface="Arial" panose="020B0604020202020204" pitchFamily="34" charset="0"/>
              <a:cs typeface="Arial" panose="020B0604020202020204" pitchFamily="34" charset="0"/>
            </a:endParaRPr>
          </a:p>
          <a:p>
            <a:pPr lvl="1"/>
            <a:r>
              <a:rPr lang="en-US" sz="1200" b="1" dirty="0">
                <a:solidFill>
                  <a:schemeClr val="bg1"/>
                </a:solidFill>
                <a:latin typeface="Arial" panose="020B0604020202020204" pitchFamily="34" charset="0"/>
                <a:cs typeface="Arial" panose="020B0604020202020204" pitchFamily="34" charset="0"/>
              </a:rPr>
              <a:t>HOBBIES</a:t>
            </a:r>
            <a:endParaRPr lang="en-US" sz="1000" dirty="0">
              <a:solidFill>
                <a:schemeClr val="bg1"/>
              </a:solidFill>
              <a:latin typeface="Arial" panose="020B0604020202020204" pitchFamily="34" charset="0"/>
              <a:cs typeface="Arial" panose="020B0604020202020204" pitchFamily="34" charset="0"/>
            </a:endParaRPr>
          </a:p>
        </p:txBody>
      </p:sp>
      <p:sp>
        <p:nvSpPr>
          <p:cNvPr id="193" name="TextBox 192"/>
          <p:cNvSpPr txBox="1"/>
          <p:nvPr/>
        </p:nvSpPr>
        <p:spPr>
          <a:xfrm>
            <a:off x="3490912" y="1775355"/>
            <a:ext cx="3915727" cy="707886"/>
          </a:xfrm>
          <a:prstGeom prst="rect">
            <a:avLst/>
          </a:prstGeom>
          <a:noFill/>
        </p:spPr>
        <p:txBody>
          <a:bodyPr wrap="square" rtlCol="0"/>
          <a:lstStyle/>
          <a:p>
            <a:r>
              <a:rPr lang="en-US" sz="1000" b="1" dirty="0">
                <a:solidFill>
                  <a:schemeClr val="bg1"/>
                </a:solidFill>
                <a:latin typeface="Arial" panose="020B0604020202020204" pitchFamily="34" charset="0"/>
                <a:cs typeface="Arial" panose="020B0604020202020204" pitchFamily="34" charset="0"/>
              </a:rPr>
              <a:t>COMPAGNY NAME | JOB TITLE | 20XX – 20XX</a:t>
            </a:r>
          </a:p>
          <a:p>
            <a:r>
              <a:rPr lang="en-US" sz="1000" dirty="0" err="1">
                <a:solidFill>
                  <a:schemeClr val="bg1">
                    <a:lumMod val="8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 Quisque</a:t>
            </a:r>
            <a:r>
              <a:rPr lang="en-US" sz="1000" dirty="0">
                <a:solidFill>
                  <a:schemeClr val="bg1">
                    <a:lumMod val="85000"/>
                  </a:schemeClr>
                </a:solidFill>
                <a:latin typeface="Arial" panose="020B0604020202020204" pitchFamily="34" charset="0"/>
                <a:cs typeface="Arial" panose="020B0604020202020204" pitchFamily="34" charset="0"/>
              </a:rPr>
              <a:t> pulvinar sit </a:t>
            </a:r>
            <a:r>
              <a:rPr lang="en-US" sz="1000" dirty="0" err="1">
                <a:solidFill>
                  <a:schemeClr val="bg1">
                    <a:lumMod val="85000"/>
                  </a:schemeClr>
                </a:solidFill>
                <a:latin typeface="Arial" panose="020B0604020202020204" pitchFamily="34" charset="0"/>
                <a:cs typeface="Arial" panose="020B0604020202020204" pitchFamily="34" charset="0"/>
              </a:rPr>
              <a:t>amet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turpis</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ut.</a:t>
            </a:r>
            <a:r>
              <a:rPr lang="en-US" sz="1000" dirty="0">
                <a:solidFill>
                  <a:schemeClr val="bg1">
                    <a:lumMod val="85000"/>
                  </a:schemeClr>
                </a:solidFill>
                <a:latin typeface="Arial" panose="020B0604020202020204" pitchFamily="34" charset="0"/>
                <a:cs typeface="Arial" panose="020B0604020202020204" pitchFamily="34" charset="0"/>
              </a:rPr>
              <a:t> </a:t>
            </a:r>
          </a:p>
        </p:txBody>
      </p:sp>
      <p:sp>
        <p:nvSpPr>
          <p:cNvPr id="197" name="TextBox 196"/>
          <p:cNvSpPr txBox="1"/>
          <p:nvPr/>
        </p:nvSpPr>
        <p:spPr>
          <a:xfrm>
            <a:off x="3473056" y="5551368"/>
            <a:ext cx="3915727" cy="553998"/>
          </a:xfrm>
          <a:prstGeom prst="rect">
            <a:avLst/>
          </a:prstGeom>
          <a:noFill/>
        </p:spPr>
        <p:txBody>
          <a:bodyPr wrap="square" rtlCol="0"/>
          <a:lstStyle/>
          <a:p>
            <a:r>
              <a:rPr lang="en-US" sz="1000" b="1" dirty="0">
                <a:solidFill>
                  <a:schemeClr val="bg1"/>
                </a:solidFill>
                <a:latin typeface="Arial" panose="020B0604020202020204" pitchFamily="34" charset="0"/>
                <a:cs typeface="Arial" panose="020B0604020202020204" pitchFamily="34" charset="0"/>
              </a:rPr>
              <a:t>DEGREE | UNIVERSITY | 20XX </a:t>
            </a:r>
          </a:p>
          <a:p>
            <a:r>
              <a:rPr lang="en-US" sz="1000" dirty="0">
                <a:solidFill>
                  <a:schemeClr val="bg1">
                    <a:lumMod val="85000"/>
                  </a:schemeClr>
                </a:solidFill>
                <a:latin typeface="Arial" panose="020B0604020202020204" pitchFamily="34" charset="0"/>
                <a:cs typeface="Arial" panose="020B0604020202020204" pitchFamily="34" charset="0"/>
              </a:rPr>
              <a:t>Lorem ipsum dolor sit </a:t>
            </a:r>
            <a:r>
              <a:rPr lang="en-US" sz="1000" dirty="0" err="1">
                <a:solidFill>
                  <a:schemeClr val="bg1">
                    <a:lumMod val="85000"/>
                  </a:schemeClr>
                </a:solidFill>
                <a:latin typeface="Arial" panose="020B0604020202020204" pitchFamily="34" charset="0"/>
                <a:cs typeface="Arial" panose="020B0604020202020204" pitchFamily="34" charset="0"/>
              </a:rPr>
              <a:t>amet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consectetur</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adipiscing</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elit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Quisque</a:t>
            </a:r>
            <a:r>
              <a:rPr lang="en-US" sz="1000" dirty="0">
                <a:solidFill>
                  <a:schemeClr val="bg1">
                    <a:lumMod val="85000"/>
                  </a:schemeClr>
                </a:solidFill>
                <a:latin typeface="Arial" panose="020B0604020202020204" pitchFamily="34" charset="0"/>
                <a:cs typeface="Arial" panose="020B0604020202020204" pitchFamily="34" charset="0"/>
              </a:rPr>
              <a:t> pulvinar sit </a:t>
            </a:r>
            <a:r>
              <a:rPr lang="en-US" sz="1000" dirty="0" err="1">
                <a:solidFill>
                  <a:schemeClr val="bg1">
                    <a:lumMod val="85000"/>
                  </a:schemeClr>
                </a:solidFill>
                <a:latin typeface="Arial" panose="020B0604020202020204" pitchFamily="34" charset="0"/>
                <a:cs typeface="Arial" panose="020B0604020202020204" pitchFamily="34" charset="0"/>
              </a:rPr>
              <a:t>amet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turpis</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ut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consequat</a:t>
            </a:r>
            <a:r>
              <a:rPr lang="en-US" sz="1000" dirty="0">
                <a:solidFill>
                  <a:schemeClr val="bg1">
                    <a:lumMod val="85000"/>
                  </a:schemeClr>
                </a:solidFill>
                <a:latin typeface="Arial" panose="020B0604020202020204" pitchFamily="34" charset="0"/>
                <a:cs typeface="Arial" panose="020B0604020202020204" pitchFamily="34" charset="0"/>
              </a:rPr>
              <a:t>.</a:t>
            </a:r>
          </a:p>
        </p:txBody>
      </p:sp>
      <p:sp>
        <p:nvSpPr>
          <p:cNvPr id="201" name="TextBox 200"/>
          <p:cNvSpPr txBox="1"/>
          <p:nvPr/>
        </p:nvSpPr>
        <p:spPr>
          <a:xfrm>
            <a:off x="3490912" y="8062999"/>
            <a:ext cx="3915727" cy="369332"/>
          </a:xfrm>
          <a:prstGeom prst="rect">
            <a:avLst/>
          </a:prstGeom>
          <a:noFill/>
        </p:spPr>
        <p:txBody>
          <a:bodyPr wrap="square" rtlCol="0"/>
          <a:lstStyle/>
          <a:p>
            <a:r>
              <a:rPr lang="en-US" sz="900" dirty="0" err="1">
                <a:solidFill>
                  <a:schemeClr val="bg1">
                    <a:lumMod val="85000"/>
                  </a:schemeClr>
                </a:solidFill>
                <a:latin typeface="Arial" panose="020B0604020202020204" pitchFamily="34" charset="0"/>
                <a:cs typeface="Arial" panose="020B0604020202020204" pitchFamily="34" charset="0"/>
              </a:rPr>
              <a:t>Lorem ipsum dolor sit amet, consectetur adipiscing elit. Quisque pulvinar sit amet turpis ut consequat.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0275" y="5107239"/>
            <a:ext cx="380952" cy="380952"/>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23160" y="719762"/>
            <a:ext cx="221453" cy="221453"/>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23160" y="417729"/>
            <a:ext cx="221453" cy="221453"/>
          </a:xfrm>
          <a:prstGeom prst="rect">
            <a:avLst/>
          </a:prstGeom>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30879" y="719515"/>
            <a:ext cx="221453" cy="221453"/>
          </a:xfrm>
          <a:prstGeom prst="rect">
            <a:avLst/>
          </a:prstGeom>
        </p:spPr>
      </p:pic>
      <p:pic>
        <p:nvPicPr>
          <p:cNvPr id="13" name="Picture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30879" y="423186"/>
            <a:ext cx="221453" cy="221453"/>
          </a:xfrm>
          <a:prstGeom prst="rect">
            <a:avLst/>
          </a:prstGeom>
        </p:spPr>
      </p:pic>
      <p:pic>
        <p:nvPicPr>
          <p:cNvPr id="14" name="Picture 1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48131" y="7647526"/>
            <a:ext cx="380952" cy="380952"/>
          </a:xfrm>
          <a:prstGeom prst="rect">
            <a:avLst/>
          </a:prstGeom>
        </p:spPr>
      </p:pic>
      <p:pic>
        <p:nvPicPr>
          <p:cNvPr id="15" name="Picture 1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548131" y="1363899"/>
            <a:ext cx="380952" cy="380952"/>
          </a:xfrm>
          <a:prstGeom prst="rect">
            <a:avLst/>
          </a:prstGeom>
        </p:spPr>
      </p:pic>
      <p:pic>
        <p:nvPicPr>
          <p:cNvPr id="16" name="Picture 1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27177" y="2914228"/>
            <a:ext cx="380952" cy="380952"/>
          </a:xfrm>
          <a:prstGeom prst="rect">
            <a:avLst/>
          </a:prstGeom>
        </p:spPr>
      </p:pic>
      <p:pic>
        <p:nvPicPr>
          <p:cNvPr id="17" name="Picture 16"/>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27177" y="7655079"/>
            <a:ext cx="380952" cy="380952"/>
          </a:xfrm>
          <a:prstGeom prst="rect">
            <a:avLst/>
          </a:prstGeom>
        </p:spPr>
      </p:pic>
      <p:pic>
        <p:nvPicPr>
          <p:cNvPr id="18" name="Picture 17"/>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530276" y="8871367"/>
            <a:ext cx="380952" cy="380952"/>
          </a:xfrm>
          <a:prstGeom prst="rect">
            <a:avLst/>
          </a:prstGeom>
        </p:spPr>
      </p:pic>
      <p:pic>
        <p:nvPicPr>
          <p:cNvPr id="19" name="Picture 18"/>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29576" y="4885119"/>
            <a:ext cx="380952" cy="380952"/>
          </a:xfrm>
          <a:prstGeom prst="rect">
            <a:avLst/>
          </a:prstGeom>
        </p:spPr>
      </p:pic>
      <p:sp>
        <p:nvSpPr>
          <p:cNvPr id="160" name="Rectangle 159"/>
          <p:cNvSpPr/>
          <p:nvPr/>
        </p:nvSpPr>
        <p:spPr>
          <a:xfrm>
            <a:off x="488388" y="5679714"/>
            <a:ext cx="1969965" cy="91985"/>
          </a:xfrm>
          <a:prstGeom prst="rect">
            <a:avLst/>
          </a:prstGeom>
          <a:solidFill>
            <a:srgbClr val="0C7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4" name="Rectangle 203"/>
          <p:cNvSpPr/>
          <p:nvPr/>
        </p:nvSpPr>
        <p:spPr>
          <a:xfrm>
            <a:off x="488389" y="5679714"/>
            <a:ext cx="2470712" cy="91985"/>
          </a:xfrm>
          <a:prstGeom prst="rect">
            <a:avLst/>
          </a:prstGeom>
          <a:noFill/>
          <a:ln w="31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5" name="Rectangle 204"/>
          <p:cNvSpPr/>
          <p:nvPr/>
        </p:nvSpPr>
        <p:spPr>
          <a:xfrm>
            <a:off x="488388" y="6060924"/>
            <a:ext cx="1969965" cy="91985"/>
          </a:xfrm>
          <a:prstGeom prst="rect">
            <a:avLst/>
          </a:prstGeom>
          <a:solidFill>
            <a:srgbClr val="0C7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6" name="Rectangle 205"/>
          <p:cNvSpPr/>
          <p:nvPr/>
        </p:nvSpPr>
        <p:spPr>
          <a:xfrm>
            <a:off x="488389" y="6060924"/>
            <a:ext cx="2470712" cy="91985"/>
          </a:xfrm>
          <a:prstGeom prst="rect">
            <a:avLst/>
          </a:prstGeom>
          <a:noFill/>
          <a:ln w="31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7" name="Rectangle 206"/>
          <p:cNvSpPr/>
          <p:nvPr/>
        </p:nvSpPr>
        <p:spPr>
          <a:xfrm>
            <a:off x="488388" y="6442134"/>
            <a:ext cx="1969965" cy="91985"/>
          </a:xfrm>
          <a:prstGeom prst="rect">
            <a:avLst/>
          </a:prstGeom>
          <a:solidFill>
            <a:srgbClr val="0C7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8" name="Rectangle 207"/>
          <p:cNvSpPr/>
          <p:nvPr/>
        </p:nvSpPr>
        <p:spPr>
          <a:xfrm>
            <a:off x="488389" y="6442134"/>
            <a:ext cx="2470712" cy="91985"/>
          </a:xfrm>
          <a:prstGeom prst="rect">
            <a:avLst/>
          </a:prstGeom>
          <a:noFill/>
          <a:ln w="31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9" name="Rectangle 208"/>
          <p:cNvSpPr/>
          <p:nvPr/>
        </p:nvSpPr>
        <p:spPr>
          <a:xfrm>
            <a:off x="488388" y="6823344"/>
            <a:ext cx="1969965" cy="91985"/>
          </a:xfrm>
          <a:prstGeom prst="rect">
            <a:avLst/>
          </a:prstGeom>
          <a:solidFill>
            <a:srgbClr val="0C7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0" name="Rectangle 209"/>
          <p:cNvSpPr/>
          <p:nvPr/>
        </p:nvSpPr>
        <p:spPr>
          <a:xfrm>
            <a:off x="488389" y="6823344"/>
            <a:ext cx="2470712" cy="91985"/>
          </a:xfrm>
          <a:prstGeom prst="rect">
            <a:avLst/>
          </a:prstGeom>
          <a:noFill/>
          <a:ln w="31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1" name="Rectangle 210"/>
          <p:cNvSpPr/>
          <p:nvPr/>
        </p:nvSpPr>
        <p:spPr>
          <a:xfrm>
            <a:off x="488388" y="7204555"/>
            <a:ext cx="1969965" cy="91985"/>
          </a:xfrm>
          <a:prstGeom prst="rect">
            <a:avLst/>
          </a:prstGeom>
          <a:solidFill>
            <a:srgbClr val="0C7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2" name="Rectangle 211"/>
          <p:cNvSpPr/>
          <p:nvPr/>
        </p:nvSpPr>
        <p:spPr>
          <a:xfrm>
            <a:off x="488389" y="7204555"/>
            <a:ext cx="2470712" cy="91985"/>
          </a:xfrm>
          <a:prstGeom prst="rect">
            <a:avLst/>
          </a:prstGeom>
          <a:noFill/>
          <a:ln w="31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3" name="Rectangle 212"/>
          <p:cNvSpPr/>
          <p:nvPr/>
        </p:nvSpPr>
        <p:spPr>
          <a:xfrm>
            <a:off x="461602" y="8449060"/>
            <a:ext cx="1969965" cy="91985"/>
          </a:xfrm>
          <a:prstGeom prst="rect">
            <a:avLst/>
          </a:prstGeom>
          <a:solidFill>
            <a:srgbClr val="0C7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4" name="Rectangle 213"/>
          <p:cNvSpPr/>
          <p:nvPr/>
        </p:nvSpPr>
        <p:spPr>
          <a:xfrm>
            <a:off x="461603" y="8449060"/>
            <a:ext cx="2470712" cy="91985"/>
          </a:xfrm>
          <a:prstGeom prst="rect">
            <a:avLst/>
          </a:prstGeom>
          <a:noFill/>
          <a:ln w="31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5" name="Rectangle 214"/>
          <p:cNvSpPr/>
          <p:nvPr/>
        </p:nvSpPr>
        <p:spPr>
          <a:xfrm>
            <a:off x="461602" y="8830270"/>
            <a:ext cx="1969965" cy="91985"/>
          </a:xfrm>
          <a:prstGeom prst="rect">
            <a:avLst/>
          </a:prstGeom>
          <a:solidFill>
            <a:srgbClr val="0C7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6" name="Rectangle 215"/>
          <p:cNvSpPr/>
          <p:nvPr/>
        </p:nvSpPr>
        <p:spPr>
          <a:xfrm>
            <a:off x="461603" y="8830270"/>
            <a:ext cx="2470712" cy="91985"/>
          </a:xfrm>
          <a:prstGeom prst="rect">
            <a:avLst/>
          </a:prstGeom>
          <a:noFill/>
          <a:ln w="31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7" name="Rectangle 216"/>
          <p:cNvSpPr/>
          <p:nvPr/>
        </p:nvSpPr>
        <p:spPr>
          <a:xfrm>
            <a:off x="461602" y="9211480"/>
            <a:ext cx="1969965" cy="91985"/>
          </a:xfrm>
          <a:prstGeom prst="rect">
            <a:avLst/>
          </a:prstGeom>
          <a:solidFill>
            <a:srgbClr val="0C7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8" name="Rectangle 217"/>
          <p:cNvSpPr/>
          <p:nvPr/>
        </p:nvSpPr>
        <p:spPr>
          <a:xfrm>
            <a:off x="461603" y="9211480"/>
            <a:ext cx="2470712" cy="91985"/>
          </a:xfrm>
          <a:prstGeom prst="rect">
            <a:avLst/>
          </a:prstGeom>
          <a:noFill/>
          <a:ln w="31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9" name="Rectangle 218"/>
          <p:cNvSpPr/>
          <p:nvPr/>
        </p:nvSpPr>
        <p:spPr>
          <a:xfrm>
            <a:off x="461602" y="9592690"/>
            <a:ext cx="1969965" cy="91985"/>
          </a:xfrm>
          <a:prstGeom prst="rect">
            <a:avLst/>
          </a:prstGeom>
          <a:solidFill>
            <a:srgbClr val="0C7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0" name="Rectangle 219"/>
          <p:cNvSpPr/>
          <p:nvPr/>
        </p:nvSpPr>
        <p:spPr>
          <a:xfrm>
            <a:off x="461603" y="9592690"/>
            <a:ext cx="2470712" cy="91985"/>
          </a:xfrm>
          <a:prstGeom prst="rect">
            <a:avLst/>
          </a:prstGeom>
          <a:noFill/>
          <a:ln w="31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1" name="TextBox 220"/>
          <p:cNvSpPr txBox="1"/>
          <p:nvPr/>
        </p:nvSpPr>
        <p:spPr>
          <a:xfrm>
            <a:off x="6144613" y="304214"/>
            <a:ext cx="1418237" cy="660117"/>
          </a:xfrm>
          <a:prstGeom prst="rect">
            <a:avLst/>
          </a:prstGeom>
          <a:noFill/>
          <a:ln w="3175">
            <a:noFill/>
          </a:ln>
        </p:spPr>
        <p:txBody>
          <a:bodyPr wrap="square" rtlCol="0">
            <a:spAutoFit/>
          </a:bodyPr>
          <a:lstStyle/>
          <a:p>
            <a:pPr>
              <a:lnSpc>
                <a:spcPct val="200000"/>
              </a:lnSpc>
            </a:pPr>
            <a:r>
              <a:rPr lang="en-US" sz="1000" dirty="0" err="1">
                <a:solidFill>
                  <a:schemeClr val="bg1"/>
                </a:solidFill>
                <a:latin typeface="Arial" panose="020B0604020202020204" pitchFamily="34" charset="0"/>
                <a:cs typeface="Arial" panose="020B0604020202020204" pitchFamily="34" charset="0"/>
              </a:rPr>
              <a:t>mail@mail.om</a:t>
            </a:r>
            <a:endParaRPr lang="en-US" sz="500" dirty="0">
              <a:solidFill>
                <a:schemeClr val="bg1"/>
              </a:solidFill>
              <a:latin typeface="Arial" panose="020B0604020202020204" pitchFamily="34" charset="0"/>
              <a:cs typeface="Arial" panose="020B0604020202020204" pitchFamily="34" charset="0"/>
            </a:endParaRPr>
          </a:p>
          <a:p>
            <a:pPr>
              <a:lnSpc>
                <a:spcPct val="200000"/>
              </a:lnSpc>
            </a:pPr>
            <a:r>
              <a:rPr lang="en-US" sz="1000" dirty="0">
                <a:solidFill>
                  <a:schemeClr val="bg1"/>
                </a:solidFill>
                <a:latin typeface="Arial" panose="020B0604020202020204" pitchFamily="34" charset="0"/>
                <a:cs typeface="Arial" panose="020B0604020202020204" pitchFamily="34" charset="0"/>
              </a:rPr>
              <a:t>Twitter.com/#name</a:t>
            </a:r>
          </a:p>
        </p:txBody>
      </p:sp>
      <p:cxnSp>
        <p:nvCxnSpPr>
          <p:cNvPr id="223" name="Straight Connector 222"/>
          <p:cNvCxnSpPr/>
          <p:nvPr/>
        </p:nvCxnSpPr>
        <p:spPr>
          <a:xfrm>
            <a:off x="924218" y="5221621"/>
            <a:ext cx="2034883" cy="0"/>
          </a:xfrm>
          <a:prstGeom prst="line">
            <a:avLst/>
          </a:prstGeom>
          <a:ln w="3175">
            <a:solidFill>
              <a:srgbClr val="2C3038">
                <a:alpha val="20000"/>
              </a:srgb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a:off x="924218" y="3240305"/>
            <a:ext cx="2008097" cy="0"/>
          </a:xfrm>
          <a:prstGeom prst="line">
            <a:avLst/>
          </a:prstGeom>
          <a:ln w="3175">
            <a:solidFill>
              <a:srgbClr val="2C3038">
                <a:alpha val="20000"/>
              </a:srgbClr>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a:off x="924218" y="7986550"/>
            <a:ext cx="2008097" cy="0"/>
          </a:xfrm>
          <a:prstGeom prst="line">
            <a:avLst/>
          </a:prstGeom>
          <a:ln w="3175">
            <a:solidFill>
              <a:srgbClr val="2C3038">
                <a:alpha val="20000"/>
              </a:srgbClr>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a:off x="3964429" y="5478339"/>
            <a:ext cx="3374155" cy="0"/>
          </a:xfrm>
          <a:prstGeom prst="line">
            <a:avLst/>
          </a:prstGeom>
          <a:ln w="3175">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a:off x="4014629" y="7993956"/>
            <a:ext cx="3374155" cy="0"/>
          </a:xfrm>
          <a:prstGeom prst="line">
            <a:avLst/>
          </a:prstGeom>
          <a:ln w="3175">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sp>
        <p:nvSpPr>
          <p:cNvPr id="243" name="TextBox 242"/>
          <p:cNvSpPr txBox="1"/>
          <p:nvPr/>
        </p:nvSpPr>
        <p:spPr>
          <a:xfrm>
            <a:off x="3473057" y="8749815"/>
            <a:ext cx="3915727" cy="461665"/>
          </a:xfrm>
          <a:prstGeom prst="rect">
            <a:avLst/>
          </a:prstGeom>
          <a:noFill/>
        </p:spPr>
        <p:txBody>
          <a:bodyPr wrap="square" rtlCol="0"/>
          <a:lstStyle/>
          <a:p>
            <a:pPr lvl="1"/>
            <a:endParaRPr lang="en-US" sz="1200" b="1" dirty="0">
              <a:solidFill>
                <a:schemeClr val="bg1"/>
              </a:solidFill>
              <a:latin typeface="Arial" panose="020B0604020202020204" pitchFamily="34" charset="0"/>
              <a:cs typeface="Arial" panose="020B0604020202020204" pitchFamily="34" charset="0"/>
            </a:endParaRPr>
          </a:p>
          <a:p>
            <a:pPr lvl="1"/>
            <a:r>
              <a:rPr lang="en-US" sz="1200" b="1" dirty="0">
                <a:solidFill>
                  <a:schemeClr val="bg1"/>
                </a:solidFill>
                <a:latin typeface="Arial" panose="020B0604020202020204" pitchFamily="34" charset="0"/>
                <a:cs typeface="Arial" panose="020B0604020202020204" pitchFamily="34" charset="0"/>
              </a:rPr>
              <a:t>LANGUAGES</a:t>
            </a:r>
          </a:p>
        </p:txBody>
      </p:sp>
      <p:cxnSp>
        <p:nvCxnSpPr>
          <p:cNvPr id="247" name="Straight Connector 246"/>
          <p:cNvCxnSpPr/>
          <p:nvPr/>
        </p:nvCxnSpPr>
        <p:spPr>
          <a:xfrm>
            <a:off x="3996774" y="9211480"/>
            <a:ext cx="3374155" cy="0"/>
          </a:xfrm>
          <a:prstGeom prst="line">
            <a:avLst/>
          </a:prstGeom>
          <a:ln w="3175">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sp>
        <p:nvSpPr>
          <p:cNvPr id="248" name="Oval 247"/>
          <p:cNvSpPr/>
          <p:nvPr/>
        </p:nvSpPr>
        <p:spPr>
          <a:xfrm>
            <a:off x="3911228" y="9314960"/>
            <a:ext cx="576242" cy="576242"/>
          </a:xfrm>
          <a:prstGeom prst="ellipse">
            <a:avLst/>
          </a:prstGeom>
          <a:solidFill>
            <a:schemeClr val="bg1">
              <a:alpha val="10000"/>
            </a:schemeClr>
          </a:solidFill>
          <a:ln w="285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9" name="TextBox 248"/>
          <p:cNvSpPr txBox="1"/>
          <p:nvPr/>
        </p:nvSpPr>
        <p:spPr>
          <a:xfrm>
            <a:off x="3939186" y="9479971"/>
            <a:ext cx="520327" cy="246221"/>
          </a:xfrm>
          <a:prstGeom prst="rect">
            <a:avLst/>
          </a:prstGeom>
          <a:noFill/>
        </p:spPr>
        <p:txBody>
          <a:bodyPr wrap="square" rtlCol="0">
            <a:spAutoFit/>
          </a:bodyPr>
          <a:lstStyle/>
          <a:p>
            <a:pPr algn="ctr"/>
            <a:r>
              <a:rPr lang="en-US" sz="1000" dirty="0">
                <a:solidFill>
                  <a:schemeClr val="bg1"/>
                </a:solidFill>
                <a:latin typeface="Arial" panose="020B0604020202020204" pitchFamily="34" charset="0"/>
                <a:cs typeface="Arial" panose="020B0604020202020204" pitchFamily="34" charset="0"/>
              </a:rPr>
              <a:t>100%</a:t>
            </a:r>
          </a:p>
        </p:txBody>
      </p:sp>
      <p:sp>
        <p:nvSpPr>
          <p:cNvPr id="250" name="Oval 249"/>
          <p:cNvSpPr/>
          <p:nvPr/>
        </p:nvSpPr>
        <p:spPr>
          <a:xfrm>
            <a:off x="5138801" y="9322791"/>
            <a:ext cx="576242" cy="576242"/>
          </a:xfrm>
          <a:prstGeom prst="ellipse">
            <a:avLst/>
          </a:prstGeom>
          <a:solidFill>
            <a:schemeClr val="bg1">
              <a:alpha val="10000"/>
            </a:schemeClr>
          </a:solidFill>
          <a:ln w="285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1" name="TextBox 250"/>
          <p:cNvSpPr txBox="1"/>
          <p:nvPr/>
        </p:nvSpPr>
        <p:spPr>
          <a:xfrm>
            <a:off x="5194716" y="9487802"/>
            <a:ext cx="464413" cy="246221"/>
          </a:xfrm>
          <a:prstGeom prst="rect">
            <a:avLst/>
          </a:prstGeom>
          <a:noFill/>
        </p:spPr>
        <p:txBody>
          <a:bodyPr wrap="square" rtlCol="0">
            <a:spAutoFit/>
          </a:bodyPr>
          <a:lstStyle/>
          <a:p>
            <a:pPr algn="ctr"/>
            <a:r>
              <a:rPr lang="en-US" sz="1000" dirty="0">
                <a:solidFill>
                  <a:schemeClr val="bg1"/>
                </a:solidFill>
                <a:latin typeface="Arial" panose="020B0604020202020204" pitchFamily="34" charset="0"/>
                <a:cs typeface="Arial" panose="020B0604020202020204" pitchFamily="34" charset="0"/>
              </a:rPr>
              <a:t>90%</a:t>
            </a:r>
          </a:p>
        </p:txBody>
      </p:sp>
      <p:sp>
        <p:nvSpPr>
          <p:cNvPr id="252" name="Oval 251"/>
          <p:cNvSpPr/>
          <p:nvPr/>
        </p:nvSpPr>
        <p:spPr>
          <a:xfrm>
            <a:off x="6366374" y="9335758"/>
            <a:ext cx="576242" cy="576242"/>
          </a:xfrm>
          <a:prstGeom prst="ellipse">
            <a:avLst/>
          </a:prstGeom>
          <a:solidFill>
            <a:schemeClr val="bg1">
              <a:alpha val="10000"/>
            </a:schemeClr>
          </a:solidFill>
          <a:ln w="28575">
            <a:solidFill>
              <a:srgbClr val="0C75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3" name="TextBox 252"/>
          <p:cNvSpPr txBox="1"/>
          <p:nvPr/>
        </p:nvSpPr>
        <p:spPr>
          <a:xfrm>
            <a:off x="6422289" y="9500769"/>
            <a:ext cx="464413" cy="246221"/>
          </a:xfrm>
          <a:prstGeom prst="rect">
            <a:avLst/>
          </a:prstGeom>
          <a:noFill/>
        </p:spPr>
        <p:txBody>
          <a:bodyPr wrap="square" rtlCol="0">
            <a:spAutoFit/>
          </a:bodyPr>
          <a:lstStyle/>
          <a:p>
            <a:pPr algn="ctr"/>
            <a:r>
              <a:rPr lang="en-US" sz="1000" dirty="0">
                <a:solidFill>
                  <a:schemeClr val="bg1"/>
                </a:solidFill>
                <a:latin typeface="Arial" panose="020B0604020202020204" pitchFamily="34" charset="0"/>
                <a:cs typeface="Arial" panose="020B0604020202020204" pitchFamily="34" charset="0"/>
              </a:rPr>
              <a:t>80%</a:t>
            </a:r>
          </a:p>
        </p:txBody>
      </p:sp>
      <p:pic>
        <p:nvPicPr>
          <p:cNvPr id="2" name="Image 1"/>
          <p:cNvPicPr>
            <a:picLocks noChangeAspect="1"/>
          </p:cNvPicPr>
          <p:nvPr/>
        </p:nvPicPr>
        <p:blipFill>
          <a:blip r:embed="rId13"/>
          <a:stretch>
            <a:fillRect/>
          </a:stretch>
        </p:blipFill>
        <p:spPr>
          <a:xfrm>
            <a:off x="152149" y="17975"/>
            <a:ext cx="3150269" cy="2102656"/>
          </a:xfrm>
          <a:prstGeom prst="rect">
            <a:avLst/>
          </a:prstGeom>
        </p:spPr>
      </p:pic>
      <p:sp>
        <p:nvSpPr>
          <p:cNvPr id="68" name="TextBox 192"/>
          <p:cNvSpPr txBox="1"/>
          <p:nvPr/>
        </p:nvSpPr>
        <p:spPr>
          <a:xfrm>
            <a:off x="3490911" y="2564904"/>
            <a:ext cx="3915727" cy="707886"/>
          </a:xfrm>
          <a:prstGeom prst="rect">
            <a:avLst/>
          </a:prstGeom>
          <a:noFill/>
        </p:spPr>
        <p:txBody>
          <a:bodyPr wrap="square" rtlCol="0"/>
          <a:lstStyle/>
          <a:p>
            <a:r>
              <a:rPr lang="en-US" sz="1000" b="1" dirty="0">
                <a:solidFill>
                  <a:schemeClr val="bg1"/>
                </a:solidFill>
                <a:latin typeface="Arial" panose="020B0604020202020204" pitchFamily="34" charset="0"/>
                <a:cs typeface="Arial" panose="020B0604020202020204" pitchFamily="34" charset="0"/>
              </a:rPr>
              <a:t>COMPAGNY NAME | JOB TITLE | 20XX – 20XX</a:t>
            </a:r>
          </a:p>
          <a:p>
            <a:r>
              <a:rPr lang="en-US" sz="1000" dirty="0">
                <a:solidFill>
                  <a:schemeClr val="bg1">
                    <a:lumMod val="85000"/>
                  </a:schemeClr>
                </a:solidFill>
                <a:latin typeface="Arial" panose="020B0604020202020204" pitchFamily="34" charset="0"/>
                <a:cs typeface="Arial" panose="020B0604020202020204" pitchFamily="34" charset="0"/>
              </a:rPr>
              <a:t>Lorem ipsum dolor sit </a:t>
            </a:r>
            <a:r>
              <a:rPr lang="en-US" sz="1000" dirty="0" err="1">
                <a:solidFill>
                  <a:schemeClr val="bg1">
                    <a:lumMod val="85000"/>
                  </a:schemeClr>
                </a:solidFill>
                <a:latin typeface="Arial" panose="020B0604020202020204" pitchFamily="34" charset="0"/>
                <a:cs typeface="Arial" panose="020B0604020202020204" pitchFamily="34" charset="0"/>
              </a:rPr>
              <a:t>amet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consectetur</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adipiscing</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elit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Quisque</a:t>
            </a:r>
            <a:r>
              <a:rPr lang="en-US" sz="1000" dirty="0">
                <a:solidFill>
                  <a:schemeClr val="bg1">
                    <a:lumMod val="85000"/>
                  </a:schemeClr>
                </a:solidFill>
                <a:latin typeface="Arial" panose="020B0604020202020204" pitchFamily="34" charset="0"/>
                <a:cs typeface="Arial" panose="020B0604020202020204" pitchFamily="34" charset="0"/>
              </a:rPr>
              <a:t> pulvinar sit </a:t>
            </a:r>
            <a:r>
              <a:rPr lang="en-US" sz="1000" dirty="0" err="1">
                <a:solidFill>
                  <a:schemeClr val="bg1">
                    <a:lumMod val="85000"/>
                  </a:schemeClr>
                </a:solidFill>
                <a:latin typeface="Arial" panose="020B0604020202020204" pitchFamily="34" charset="0"/>
                <a:cs typeface="Arial" panose="020B0604020202020204" pitchFamily="34" charset="0"/>
              </a:rPr>
              <a:t>amet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turpis</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ut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consequat</a:t>
            </a:r>
            <a:r>
              <a:rPr lang="en-US" sz="1000" dirty="0">
                <a:solidFill>
                  <a:schemeClr val="bg1">
                    <a:lumMod val="85000"/>
                  </a:schemeClr>
                </a:solidFill>
                <a:latin typeface="Arial" panose="020B0604020202020204" pitchFamily="34" charset="0"/>
                <a:cs typeface="Arial" panose="020B0604020202020204" pitchFamily="34" charset="0"/>
              </a:rPr>
              <a:t>. Lorem ipsum dolor sit </a:t>
            </a:r>
            <a:r>
              <a:rPr lang="en-US" sz="1000" dirty="0" err="1">
                <a:solidFill>
                  <a:schemeClr val="bg1">
                    <a:lumMod val="85000"/>
                  </a:schemeClr>
                </a:solidFill>
                <a:latin typeface="Arial" panose="020B0604020202020204" pitchFamily="34" charset="0"/>
                <a:cs typeface="Arial" panose="020B0604020202020204" pitchFamily="34" charset="0"/>
              </a:rPr>
              <a:t>amet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consectetur</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adipiscing</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elit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Quisque</a:t>
            </a:r>
            <a:r>
              <a:rPr lang="en-US" sz="1000" dirty="0">
                <a:solidFill>
                  <a:schemeClr val="bg1">
                    <a:lumMod val="85000"/>
                  </a:schemeClr>
                </a:solidFill>
                <a:latin typeface="Arial" panose="020B0604020202020204" pitchFamily="34" charset="0"/>
                <a:cs typeface="Arial" panose="020B0604020202020204" pitchFamily="34" charset="0"/>
              </a:rPr>
              <a:t> pulvinar sit </a:t>
            </a:r>
            <a:r>
              <a:rPr lang="en-US" sz="1000" dirty="0" err="1">
                <a:solidFill>
                  <a:schemeClr val="bg1">
                    <a:lumMod val="85000"/>
                  </a:schemeClr>
                </a:solidFill>
                <a:latin typeface="Arial" panose="020B0604020202020204" pitchFamily="34" charset="0"/>
                <a:cs typeface="Arial" panose="020B0604020202020204" pitchFamily="34" charset="0"/>
              </a:rPr>
              <a:t>amet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turpis</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ut.</a:t>
            </a:r>
            <a:r>
              <a:rPr lang="en-US" sz="1000" dirty="0">
                <a:solidFill>
                  <a:schemeClr val="bg1">
                    <a:lumMod val="85000"/>
                  </a:schemeClr>
                </a:solidFill>
                <a:latin typeface="Arial" panose="020B0604020202020204" pitchFamily="34" charset="0"/>
                <a:cs typeface="Arial" panose="020B0604020202020204" pitchFamily="34" charset="0"/>
              </a:rPr>
              <a:t> </a:t>
            </a:r>
          </a:p>
        </p:txBody>
      </p:sp>
      <p:sp>
        <p:nvSpPr>
          <p:cNvPr id="69" name="TextBox 192"/>
          <p:cNvSpPr txBox="1"/>
          <p:nvPr/>
        </p:nvSpPr>
        <p:spPr>
          <a:xfrm>
            <a:off x="3490911" y="3353995"/>
            <a:ext cx="3915727" cy="707886"/>
          </a:xfrm>
          <a:prstGeom prst="rect">
            <a:avLst/>
          </a:prstGeom>
          <a:noFill/>
        </p:spPr>
        <p:txBody>
          <a:bodyPr wrap="square" rtlCol="0"/>
          <a:lstStyle/>
          <a:p>
            <a:r>
              <a:rPr lang="en-US" sz="1000" b="1" dirty="0">
                <a:solidFill>
                  <a:schemeClr val="bg1"/>
                </a:solidFill>
                <a:latin typeface="Arial" panose="020B0604020202020204" pitchFamily="34" charset="0"/>
                <a:cs typeface="Arial" panose="020B0604020202020204" pitchFamily="34" charset="0"/>
              </a:rPr>
              <a:t>COMPAGNY NAME | JOB TITLE | 20XX – 20XX</a:t>
            </a:r>
          </a:p>
          <a:p>
            <a:r>
              <a:rPr lang="en-US" sz="1000" dirty="0">
                <a:solidFill>
                  <a:schemeClr val="bg1">
                    <a:lumMod val="85000"/>
                  </a:schemeClr>
                </a:solidFill>
                <a:latin typeface="Arial" panose="020B0604020202020204" pitchFamily="34" charset="0"/>
                <a:cs typeface="Arial" panose="020B0604020202020204" pitchFamily="34" charset="0"/>
              </a:rPr>
              <a:t>Lorem ipsum dolor sit </a:t>
            </a:r>
            <a:r>
              <a:rPr lang="en-US" sz="1000" dirty="0" err="1">
                <a:solidFill>
                  <a:schemeClr val="bg1">
                    <a:lumMod val="85000"/>
                  </a:schemeClr>
                </a:solidFill>
                <a:latin typeface="Arial" panose="020B0604020202020204" pitchFamily="34" charset="0"/>
                <a:cs typeface="Arial" panose="020B0604020202020204" pitchFamily="34" charset="0"/>
              </a:rPr>
              <a:t>amet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consectetur</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adipiscing</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elit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Quisque</a:t>
            </a:r>
            <a:r>
              <a:rPr lang="en-US" sz="1000" dirty="0">
                <a:solidFill>
                  <a:schemeClr val="bg1">
                    <a:lumMod val="85000"/>
                  </a:schemeClr>
                </a:solidFill>
                <a:latin typeface="Arial" panose="020B0604020202020204" pitchFamily="34" charset="0"/>
                <a:cs typeface="Arial" panose="020B0604020202020204" pitchFamily="34" charset="0"/>
              </a:rPr>
              <a:t> pulvinar sit </a:t>
            </a:r>
            <a:r>
              <a:rPr lang="en-US" sz="1000" dirty="0" err="1">
                <a:solidFill>
                  <a:schemeClr val="bg1">
                    <a:lumMod val="85000"/>
                  </a:schemeClr>
                </a:solidFill>
                <a:latin typeface="Arial" panose="020B0604020202020204" pitchFamily="34" charset="0"/>
                <a:cs typeface="Arial" panose="020B0604020202020204" pitchFamily="34" charset="0"/>
              </a:rPr>
              <a:t>amet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turpis</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ut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consequat</a:t>
            </a:r>
            <a:r>
              <a:rPr lang="en-US" sz="1000" dirty="0">
                <a:solidFill>
                  <a:schemeClr val="bg1">
                    <a:lumMod val="85000"/>
                  </a:schemeClr>
                </a:solidFill>
                <a:latin typeface="Arial" panose="020B0604020202020204" pitchFamily="34" charset="0"/>
                <a:cs typeface="Arial" panose="020B0604020202020204" pitchFamily="34" charset="0"/>
              </a:rPr>
              <a:t>. Lorem ipsum dolor sit </a:t>
            </a:r>
            <a:r>
              <a:rPr lang="en-US" sz="1000" dirty="0" err="1">
                <a:solidFill>
                  <a:schemeClr val="bg1">
                    <a:lumMod val="85000"/>
                  </a:schemeClr>
                </a:solidFill>
                <a:latin typeface="Arial" panose="020B0604020202020204" pitchFamily="34" charset="0"/>
                <a:cs typeface="Arial" panose="020B0604020202020204" pitchFamily="34" charset="0"/>
              </a:rPr>
              <a:t>amet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consectetur</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adipiscing</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elit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Quisque</a:t>
            </a:r>
            <a:r>
              <a:rPr lang="en-US" sz="1000" dirty="0">
                <a:solidFill>
                  <a:schemeClr val="bg1">
                    <a:lumMod val="85000"/>
                  </a:schemeClr>
                </a:solidFill>
                <a:latin typeface="Arial" panose="020B0604020202020204" pitchFamily="34" charset="0"/>
                <a:cs typeface="Arial" panose="020B0604020202020204" pitchFamily="34" charset="0"/>
              </a:rPr>
              <a:t> pulvinar sit </a:t>
            </a:r>
            <a:r>
              <a:rPr lang="en-US" sz="1000" dirty="0" err="1">
                <a:solidFill>
                  <a:schemeClr val="bg1">
                    <a:lumMod val="85000"/>
                  </a:schemeClr>
                </a:solidFill>
                <a:latin typeface="Arial" panose="020B0604020202020204" pitchFamily="34" charset="0"/>
                <a:cs typeface="Arial" panose="020B0604020202020204" pitchFamily="34" charset="0"/>
              </a:rPr>
              <a:t>amet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turpis</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ut.</a:t>
            </a:r>
            <a:r>
              <a:rPr lang="en-US" sz="1000" dirty="0">
                <a:solidFill>
                  <a:schemeClr val="bg1">
                    <a:lumMod val="85000"/>
                  </a:schemeClr>
                </a:solidFill>
                <a:latin typeface="Arial" panose="020B0604020202020204" pitchFamily="34" charset="0"/>
                <a:cs typeface="Arial" panose="020B0604020202020204" pitchFamily="34" charset="0"/>
              </a:rPr>
              <a:t> </a:t>
            </a:r>
          </a:p>
        </p:txBody>
      </p:sp>
      <p:sp>
        <p:nvSpPr>
          <p:cNvPr id="70" name="TextBox 196"/>
          <p:cNvSpPr txBox="1"/>
          <p:nvPr/>
        </p:nvSpPr>
        <p:spPr>
          <a:xfrm>
            <a:off x="3512420" y="6160932"/>
            <a:ext cx="3915727" cy="553998"/>
          </a:xfrm>
          <a:prstGeom prst="rect">
            <a:avLst/>
          </a:prstGeom>
          <a:noFill/>
        </p:spPr>
        <p:txBody>
          <a:bodyPr wrap="square" rtlCol="0"/>
          <a:lstStyle/>
          <a:p>
            <a:r>
              <a:rPr lang="en-US" sz="1000" b="1" dirty="0">
                <a:solidFill>
                  <a:schemeClr val="bg1"/>
                </a:solidFill>
                <a:latin typeface="Arial" panose="020B0604020202020204" pitchFamily="34" charset="0"/>
                <a:cs typeface="Arial" panose="020B0604020202020204" pitchFamily="34" charset="0"/>
              </a:rPr>
              <a:t>DEGREE | UNIVERSITY | 20XX </a:t>
            </a:r>
          </a:p>
          <a:p>
            <a:r>
              <a:rPr lang="en-US" sz="1000" dirty="0">
                <a:solidFill>
                  <a:schemeClr val="bg1">
                    <a:lumMod val="85000"/>
                  </a:schemeClr>
                </a:solidFill>
                <a:latin typeface="Arial" panose="020B0604020202020204" pitchFamily="34" charset="0"/>
                <a:cs typeface="Arial" panose="020B0604020202020204" pitchFamily="34" charset="0"/>
              </a:rPr>
              <a:t>Lorem ipsum dolor sit </a:t>
            </a:r>
            <a:r>
              <a:rPr lang="en-US" sz="1000" dirty="0" err="1">
                <a:solidFill>
                  <a:schemeClr val="bg1">
                    <a:lumMod val="85000"/>
                  </a:schemeClr>
                </a:solidFill>
                <a:latin typeface="Arial" panose="020B0604020202020204" pitchFamily="34" charset="0"/>
                <a:cs typeface="Arial" panose="020B0604020202020204" pitchFamily="34" charset="0"/>
              </a:rPr>
              <a:t>amet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consectetur</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adipiscing</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elit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Quisque</a:t>
            </a:r>
            <a:r>
              <a:rPr lang="en-US" sz="1000" dirty="0">
                <a:solidFill>
                  <a:schemeClr val="bg1">
                    <a:lumMod val="85000"/>
                  </a:schemeClr>
                </a:solidFill>
                <a:latin typeface="Arial" panose="020B0604020202020204" pitchFamily="34" charset="0"/>
                <a:cs typeface="Arial" panose="020B0604020202020204" pitchFamily="34" charset="0"/>
              </a:rPr>
              <a:t> pulvinar sit </a:t>
            </a:r>
            <a:r>
              <a:rPr lang="en-US" sz="1000" dirty="0" err="1">
                <a:solidFill>
                  <a:schemeClr val="bg1">
                    <a:lumMod val="85000"/>
                  </a:schemeClr>
                </a:solidFill>
                <a:latin typeface="Arial" panose="020B0604020202020204" pitchFamily="34" charset="0"/>
                <a:cs typeface="Arial" panose="020B0604020202020204" pitchFamily="34" charset="0"/>
              </a:rPr>
              <a:t>amet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turpis</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ut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consequat</a:t>
            </a:r>
            <a:r>
              <a:rPr lang="en-US" sz="1000" dirty="0">
                <a:solidFill>
                  <a:schemeClr val="bg1">
                    <a:lumMod val="85000"/>
                  </a:schemeClr>
                </a:solidFill>
                <a:latin typeface="Arial" panose="020B0604020202020204" pitchFamily="34" charset="0"/>
                <a:cs typeface="Arial" panose="020B0604020202020204" pitchFamily="34" charset="0"/>
              </a:rPr>
              <a:t>.</a:t>
            </a:r>
          </a:p>
        </p:txBody>
      </p:sp>
      <p:sp>
        <p:nvSpPr>
          <p:cNvPr id="71" name="TextBox 196"/>
          <p:cNvSpPr txBox="1"/>
          <p:nvPr/>
        </p:nvSpPr>
        <p:spPr>
          <a:xfrm>
            <a:off x="3512419" y="6735497"/>
            <a:ext cx="3915727" cy="553998"/>
          </a:xfrm>
          <a:prstGeom prst="rect">
            <a:avLst/>
          </a:prstGeom>
          <a:noFill/>
        </p:spPr>
        <p:txBody>
          <a:bodyPr wrap="square" rtlCol="0"/>
          <a:lstStyle/>
          <a:p>
            <a:r>
              <a:rPr lang="en-US" sz="1000" b="1" dirty="0">
                <a:solidFill>
                  <a:schemeClr val="bg1"/>
                </a:solidFill>
                <a:latin typeface="Arial" panose="020B0604020202020204" pitchFamily="34" charset="0"/>
                <a:cs typeface="Arial" panose="020B0604020202020204" pitchFamily="34" charset="0"/>
              </a:rPr>
              <a:t>DEGREE | UNIVERSITY | 20XX </a:t>
            </a:r>
          </a:p>
          <a:p>
            <a:r>
              <a:rPr lang="en-US" sz="1000" dirty="0">
                <a:solidFill>
                  <a:schemeClr val="bg1">
                    <a:lumMod val="85000"/>
                  </a:schemeClr>
                </a:solidFill>
                <a:latin typeface="Arial" panose="020B0604020202020204" pitchFamily="34" charset="0"/>
                <a:cs typeface="Arial" panose="020B0604020202020204" pitchFamily="34" charset="0"/>
              </a:rPr>
              <a:t>Lorem ipsum dolor sit </a:t>
            </a:r>
            <a:r>
              <a:rPr lang="en-US" sz="1000" dirty="0" err="1">
                <a:solidFill>
                  <a:schemeClr val="bg1">
                    <a:lumMod val="85000"/>
                  </a:schemeClr>
                </a:solidFill>
                <a:latin typeface="Arial" panose="020B0604020202020204" pitchFamily="34" charset="0"/>
                <a:cs typeface="Arial" panose="020B0604020202020204" pitchFamily="34" charset="0"/>
              </a:rPr>
              <a:t>amet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consectetur</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adipiscing</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elit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Quisque</a:t>
            </a:r>
            <a:r>
              <a:rPr lang="en-US" sz="1000" dirty="0">
                <a:solidFill>
                  <a:schemeClr val="bg1">
                    <a:lumMod val="85000"/>
                  </a:schemeClr>
                </a:solidFill>
                <a:latin typeface="Arial" panose="020B0604020202020204" pitchFamily="34" charset="0"/>
                <a:cs typeface="Arial" panose="020B0604020202020204" pitchFamily="34" charset="0"/>
              </a:rPr>
              <a:t> pulvinar sit </a:t>
            </a:r>
            <a:r>
              <a:rPr lang="en-US" sz="1000" dirty="0" err="1">
                <a:solidFill>
                  <a:schemeClr val="bg1">
                    <a:lumMod val="85000"/>
                  </a:schemeClr>
                </a:solidFill>
                <a:latin typeface="Arial" panose="020B0604020202020204" pitchFamily="34" charset="0"/>
                <a:cs typeface="Arial" panose="020B0604020202020204" pitchFamily="34" charset="0"/>
              </a:rPr>
              <a:t>amet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turpis</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ut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consequat</a:t>
            </a:r>
            <a:r>
              <a:rPr lang="en-US" sz="1000" dirty="0">
                <a:solidFill>
                  <a:schemeClr val="bg1">
                    <a:lumMod val="85000"/>
                  </a:schemeClr>
                </a:solidFill>
                <a:latin typeface="Arial" panose="020B0604020202020204" pitchFamily="34" charset="0"/>
                <a:cs typeface="Arial" panose="020B0604020202020204" pitchFamily="34" charset="0"/>
              </a:rPr>
              <a:t>.</a:t>
            </a:r>
          </a:p>
        </p:txBody>
      </p:sp>
      <p:sp>
        <p:nvSpPr>
          <p:cNvPr id="72" name="TextBox 192"/>
          <p:cNvSpPr txBox="1"/>
          <p:nvPr/>
        </p:nvSpPr>
        <p:spPr>
          <a:xfrm>
            <a:off x="3512419" y="4156557"/>
            <a:ext cx="3915727" cy="707886"/>
          </a:xfrm>
          <a:prstGeom prst="rect">
            <a:avLst/>
          </a:prstGeom>
          <a:noFill/>
        </p:spPr>
        <p:txBody>
          <a:bodyPr wrap="square" rtlCol="0"/>
          <a:lstStyle/>
          <a:p>
            <a:r>
              <a:rPr lang="en-US" sz="1000" b="1" dirty="0">
                <a:solidFill>
                  <a:schemeClr val="bg1"/>
                </a:solidFill>
                <a:latin typeface="Arial" panose="020B0604020202020204" pitchFamily="34" charset="0"/>
                <a:cs typeface="Arial" panose="020B0604020202020204" pitchFamily="34" charset="0"/>
              </a:rPr>
              <a:t>COMPAGNY NAME | JOB TITLE | 20XX – 20XX</a:t>
            </a:r>
          </a:p>
          <a:p>
            <a:r>
              <a:rPr lang="en-US" sz="1000" dirty="0">
                <a:solidFill>
                  <a:schemeClr val="bg1">
                    <a:lumMod val="85000"/>
                  </a:schemeClr>
                </a:solidFill>
                <a:latin typeface="Arial" panose="020B0604020202020204" pitchFamily="34" charset="0"/>
                <a:cs typeface="Arial" panose="020B0604020202020204" pitchFamily="34" charset="0"/>
              </a:rPr>
              <a:t>Lorem ipsum dolor sit </a:t>
            </a:r>
            <a:r>
              <a:rPr lang="en-US" sz="1000" dirty="0" err="1">
                <a:solidFill>
                  <a:schemeClr val="bg1">
                    <a:lumMod val="85000"/>
                  </a:schemeClr>
                </a:solidFill>
                <a:latin typeface="Arial" panose="020B0604020202020204" pitchFamily="34" charset="0"/>
                <a:cs typeface="Arial" panose="020B0604020202020204" pitchFamily="34" charset="0"/>
              </a:rPr>
              <a:t>amet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consectetur</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adipiscing</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elit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Quisque</a:t>
            </a:r>
            <a:r>
              <a:rPr lang="en-US" sz="1000" dirty="0">
                <a:solidFill>
                  <a:schemeClr val="bg1">
                    <a:lumMod val="85000"/>
                  </a:schemeClr>
                </a:solidFill>
                <a:latin typeface="Arial" panose="020B0604020202020204" pitchFamily="34" charset="0"/>
                <a:cs typeface="Arial" panose="020B0604020202020204" pitchFamily="34" charset="0"/>
              </a:rPr>
              <a:t> pulvinar sit </a:t>
            </a:r>
            <a:r>
              <a:rPr lang="en-US" sz="1000" dirty="0" err="1">
                <a:solidFill>
                  <a:schemeClr val="bg1">
                    <a:lumMod val="85000"/>
                  </a:schemeClr>
                </a:solidFill>
                <a:latin typeface="Arial" panose="020B0604020202020204" pitchFamily="34" charset="0"/>
                <a:cs typeface="Arial" panose="020B0604020202020204" pitchFamily="34" charset="0"/>
              </a:rPr>
              <a:t>amet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turpis</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ut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consequat</a:t>
            </a:r>
            <a:r>
              <a:rPr lang="en-US" sz="1000" dirty="0">
                <a:solidFill>
                  <a:schemeClr val="bg1">
                    <a:lumMod val="85000"/>
                  </a:schemeClr>
                </a:solidFill>
                <a:latin typeface="Arial" panose="020B0604020202020204" pitchFamily="34" charset="0"/>
                <a:cs typeface="Arial" panose="020B0604020202020204" pitchFamily="34" charset="0"/>
              </a:rPr>
              <a:t>. Lorem ipsum dolor sit </a:t>
            </a:r>
            <a:r>
              <a:rPr lang="en-US" sz="1000" dirty="0" err="1">
                <a:solidFill>
                  <a:schemeClr val="bg1">
                    <a:lumMod val="85000"/>
                  </a:schemeClr>
                </a:solidFill>
                <a:latin typeface="Arial" panose="020B0604020202020204" pitchFamily="34" charset="0"/>
                <a:cs typeface="Arial" panose="020B0604020202020204" pitchFamily="34" charset="0"/>
              </a:rPr>
              <a:t>amet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consectetur</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adipiscing</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elit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Quisque</a:t>
            </a:r>
            <a:r>
              <a:rPr lang="en-US" sz="1000" dirty="0">
                <a:solidFill>
                  <a:schemeClr val="bg1">
                    <a:lumMod val="85000"/>
                  </a:schemeClr>
                </a:solidFill>
                <a:latin typeface="Arial" panose="020B0604020202020204" pitchFamily="34" charset="0"/>
                <a:cs typeface="Arial" panose="020B0604020202020204" pitchFamily="34" charset="0"/>
              </a:rPr>
              <a:t> pulvinar sit </a:t>
            </a:r>
            <a:r>
              <a:rPr lang="en-US" sz="1000" dirty="0" err="1">
                <a:solidFill>
                  <a:schemeClr val="bg1">
                    <a:lumMod val="85000"/>
                  </a:schemeClr>
                </a:solidFill>
                <a:latin typeface="Arial" panose="020B0604020202020204" pitchFamily="34" charset="0"/>
                <a:cs typeface="Arial" panose="020B0604020202020204" pitchFamily="34" charset="0"/>
              </a:rPr>
              <a:t>amet</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turpis</a:t>
            </a:r>
            <a:r>
              <a:rPr lang="en-US" sz="1000" dirty="0">
                <a:solidFill>
                  <a:schemeClr val="bg1">
                    <a:lumMod val="85000"/>
                  </a:schemeClr>
                </a:solidFill>
                <a:latin typeface="Arial" panose="020B0604020202020204" pitchFamily="34" charset="0"/>
                <a:cs typeface="Arial" panose="020B0604020202020204" pitchFamily="34" charset="0"/>
              </a:rPr>
              <a:t> </a:t>
            </a:r>
            <a:r>
              <a:rPr lang="en-US" sz="1000" dirty="0" err="1">
                <a:solidFill>
                  <a:schemeClr val="bg1">
                    <a:lumMod val="85000"/>
                  </a:schemeClr>
                </a:solidFill>
                <a:latin typeface="Arial" panose="020B0604020202020204" pitchFamily="34" charset="0"/>
                <a:cs typeface="Arial" panose="020B0604020202020204" pitchFamily="34" charset="0"/>
              </a:rPr>
              <a:t>ut.</a:t>
            </a:r>
            <a:r>
              <a:rPr lang="en-US" sz="1000" dirty="0">
                <a:solidFill>
                  <a:schemeClr val="bg1">
                    <a:lumMod val="85000"/>
                  </a:schemeClr>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9854417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368</Words>
  <Application>Microsoft Office PowerPoint</Application>
  <PresentationFormat>Custom</PresentationFormat>
  <Paragraphs>51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Mohsin Alam</dc:creator>
  <cp:lastModifiedBy>Stanislas Larnier</cp:lastModifiedBy>
  <cp:revision>90</cp:revision>
  <dcterms:created xsi:type="dcterms:W3CDTF">2015-04-27T10:39:12Z</dcterms:created>
  <dcterms:modified xsi:type="dcterms:W3CDTF">2020-12-06T18:30:38Z</dcterms:modified>
</cp:coreProperties>
</file>