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3543"/>
    <a:srgbClr val="1F2631"/>
    <a:srgbClr val="222A36"/>
    <a:srgbClr val="2B3545"/>
    <a:srgbClr val="1B212B"/>
    <a:srgbClr val="232232"/>
    <a:srgbClr val="1A1F2C"/>
    <a:srgbClr val="171A2F"/>
    <a:srgbClr val="151333"/>
    <a:srgbClr val="00AA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088" autoAdjust="0"/>
    <p:restoredTop sz="94660"/>
  </p:normalViewPr>
  <p:slideViewPr>
    <p:cSldViewPr snapToGrid="0">
      <p:cViewPr varScale="1">
        <p:scale>
          <a:sx n="74" d="100"/>
          <a:sy n="74" d="100"/>
        </p:scale>
        <p:origin x="373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12/6/2020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alpha val="50000"/>
              </a:schemeClr>
            </a:gs>
            <a:gs pos="100000">
              <a:schemeClr val="accent3">
                <a:lumMod val="30000"/>
                <a:lumOff val="70000"/>
                <a:alpha val="40000"/>
              </a:schemeClr>
            </a:gs>
          </a:gsLst>
          <a:lin ang="10800000" scaled="0"/>
        </a:gradFill>
        <a:effectLst/>
      </p:bgPr>
    </p:bg>
    <p:spTree>
      <p:nvGrpSpPr>
        <p:cNvPr id="1" name=""/>
        <p:cNvGrpSpPr/>
        <p:nvPr/>
      </p:nvGrpSpPr>
      <p:grpSpPr>
        <a:xfrm>
          <a:off x="0" y="0"/>
          <a:ext cx="0" cy="0"/>
          <a:chOff x="0" y="0"/>
          <a:chExt cx="0" cy="0"/>
        </a:xfrm>
      </p:grpSpPr>
      <p:sp>
        <p:nvSpPr>
          <p:cNvPr id="58" name="Freeform 57"/>
          <p:cNvSpPr/>
          <p:nvPr/>
        </p:nvSpPr>
        <p:spPr>
          <a:xfrm>
            <a:off x="7210425" y="10240565"/>
            <a:ext cx="355600" cy="456010"/>
          </a:xfrm>
          <a:custGeom>
            <a:avLst/>
            <a:gdLst>
              <a:gd name="connsiteX0" fmla="*/ 355600 w 355600"/>
              <a:gd name="connsiteY0" fmla="*/ 495300 h 495300"/>
              <a:gd name="connsiteX1" fmla="*/ 355600 w 355600"/>
              <a:gd name="connsiteY1" fmla="*/ 304800 h 495300"/>
              <a:gd name="connsiteX2" fmla="*/ 0 w 355600"/>
              <a:gd name="connsiteY2" fmla="*/ 0 h 495300"/>
              <a:gd name="connsiteX3" fmla="*/ 0 w 355600"/>
              <a:gd name="connsiteY3" fmla="*/ 495300 h 495300"/>
              <a:gd name="connsiteX4" fmla="*/ 355600 w 355600"/>
              <a:gd name="connsiteY4" fmla="*/ 495300 h 495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00" h="495300">
                <a:moveTo>
                  <a:pt x="355600" y="495300"/>
                </a:moveTo>
                <a:lnTo>
                  <a:pt x="355600" y="304800"/>
                </a:lnTo>
                <a:lnTo>
                  <a:pt x="0" y="0"/>
                </a:lnTo>
                <a:lnTo>
                  <a:pt x="0" y="495300"/>
                </a:lnTo>
                <a:lnTo>
                  <a:pt x="355600" y="495300"/>
                </a:lnTo>
                <a:close/>
              </a:path>
            </a:pathLst>
          </a:cu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6774656" y="1841500"/>
            <a:ext cx="788194" cy="1037755"/>
          </a:xfrm>
          <a:custGeom>
            <a:avLst/>
            <a:gdLst>
              <a:gd name="connsiteX0" fmla="*/ 788194 w 788194"/>
              <a:gd name="connsiteY0" fmla="*/ 0 h 533400"/>
              <a:gd name="connsiteX1" fmla="*/ 788194 w 788194"/>
              <a:gd name="connsiteY1" fmla="*/ 250031 h 533400"/>
              <a:gd name="connsiteX2" fmla="*/ 0 w 788194"/>
              <a:gd name="connsiteY2" fmla="*/ 533400 h 533400"/>
              <a:gd name="connsiteX3" fmla="*/ 788194 w 788194"/>
              <a:gd name="connsiteY3" fmla="*/ 0 h 533400"/>
            </a:gdLst>
            <a:ahLst/>
            <a:cxnLst>
              <a:cxn ang="0">
                <a:pos x="connsiteX0" y="connsiteY0"/>
              </a:cxn>
              <a:cxn ang="0">
                <a:pos x="connsiteX1" y="connsiteY1"/>
              </a:cxn>
              <a:cxn ang="0">
                <a:pos x="connsiteX2" y="connsiteY2"/>
              </a:cxn>
              <a:cxn ang="0">
                <a:pos x="connsiteX3" y="connsiteY3"/>
              </a:cxn>
            </a:cxnLst>
            <a:rect l="l" t="t" r="r" b="b"/>
            <a:pathLst>
              <a:path w="788194" h="533400">
                <a:moveTo>
                  <a:pt x="788194" y="0"/>
                </a:moveTo>
                <a:lnTo>
                  <a:pt x="788194" y="250031"/>
                </a:lnTo>
                <a:lnTo>
                  <a:pt x="0" y="533400"/>
                </a:lnTo>
                <a:lnTo>
                  <a:pt x="788194" y="0"/>
                </a:lnTo>
                <a:close/>
              </a:path>
            </a:pathLst>
          </a:cu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183743" y="1"/>
            <a:ext cx="3207657" cy="10688638"/>
          </a:xfrm>
          <a:prstGeom prst="rect">
            <a:avLst/>
          </a:prstGeom>
          <a:solidFill>
            <a:srgbClr val="1F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TextBox 153"/>
          <p:cNvSpPr txBox="1"/>
          <p:nvPr/>
        </p:nvSpPr>
        <p:spPr>
          <a:xfrm>
            <a:off x="240632" y="1779258"/>
            <a:ext cx="1921543" cy="276999"/>
          </a:xfrm>
          <a:prstGeom prst="rect">
            <a:avLst/>
          </a:prstGeom>
          <a:solidFill>
            <a:srgbClr val="2D3543"/>
          </a:solidFill>
        </p:spPr>
        <p:txBody>
          <a:bodyPr wrap="square" rtlCol="0">
            <a:spAutoFit/>
          </a:bodyPr>
          <a:lstStyle/>
          <a:p>
            <a:pPr lvl="1"/>
            <a:r>
              <a:rPr lang="en-US" sz="1200" b="1" dirty="0">
                <a:solidFill>
                  <a:schemeClr val="bg1"/>
                </a:solidFill>
                <a:latin typeface="Arial" panose="020B0604020202020204" pitchFamily="34" charset="0"/>
                <a:cs typeface="Arial" panose="020B0604020202020204" pitchFamily="34" charset="0"/>
              </a:rPr>
              <a:t>EXPERIENCE</a:t>
            </a:r>
            <a:endParaRPr lang="en-US" sz="1000" dirty="0">
              <a:solidFill>
                <a:schemeClr val="bg1"/>
              </a:solidFill>
              <a:latin typeface="Arial" panose="020B0604020202020204" pitchFamily="34" charset="0"/>
              <a:cs typeface="Arial" panose="020B0604020202020204" pitchFamily="34" charset="0"/>
            </a:endParaRPr>
          </a:p>
        </p:txBody>
      </p:sp>
      <p:sp>
        <p:nvSpPr>
          <p:cNvPr id="156" name="TextBox 155"/>
          <p:cNvSpPr txBox="1"/>
          <p:nvPr/>
        </p:nvSpPr>
        <p:spPr>
          <a:xfrm>
            <a:off x="240632" y="5500682"/>
            <a:ext cx="1921543" cy="276999"/>
          </a:xfrm>
          <a:prstGeom prst="rect">
            <a:avLst/>
          </a:prstGeom>
          <a:solidFill>
            <a:srgbClr val="2D3543"/>
          </a:solidFill>
        </p:spPr>
        <p:txBody>
          <a:bodyPr wrap="square" rtlCol="0"/>
          <a:lstStyle/>
          <a:p>
            <a:pPr lvl="1"/>
            <a:r>
              <a:rPr lang="en-US" sz="1200" b="1" dirty="0">
                <a:solidFill>
                  <a:schemeClr val="bg1"/>
                </a:solidFill>
                <a:latin typeface="Arial" panose="020B0604020202020204" pitchFamily="34" charset="0"/>
                <a:cs typeface="Arial" panose="020B0604020202020204" pitchFamily="34" charset="0"/>
              </a:rPr>
              <a:t>EDUCATION</a:t>
            </a:r>
            <a:endParaRPr lang="en-US" sz="1000" dirty="0">
              <a:solidFill>
                <a:schemeClr val="bg1"/>
              </a:solidFill>
              <a:latin typeface="Arial" panose="020B0604020202020204" pitchFamily="34" charset="0"/>
              <a:cs typeface="Arial" panose="020B0604020202020204" pitchFamily="34" charset="0"/>
            </a:endParaRPr>
          </a:p>
        </p:txBody>
      </p:sp>
      <p:sp>
        <p:nvSpPr>
          <p:cNvPr id="158" name="TextBox 157"/>
          <p:cNvSpPr txBox="1"/>
          <p:nvPr/>
        </p:nvSpPr>
        <p:spPr>
          <a:xfrm>
            <a:off x="240632" y="7809774"/>
            <a:ext cx="1921543" cy="276999"/>
          </a:xfrm>
          <a:prstGeom prst="rect">
            <a:avLst/>
          </a:prstGeom>
          <a:solidFill>
            <a:srgbClr val="2D3543"/>
          </a:solidFill>
        </p:spPr>
        <p:txBody>
          <a:bodyPr wrap="square" rtlCol="0">
            <a:spAutoFit/>
          </a:bodyPr>
          <a:lstStyle/>
          <a:p>
            <a:pPr lvl="1"/>
            <a:r>
              <a:rPr lang="en-US" sz="1200" b="1" dirty="0">
                <a:solidFill>
                  <a:schemeClr val="bg1"/>
                </a:solidFill>
                <a:latin typeface="Arial" panose="020B0604020202020204" pitchFamily="34" charset="0"/>
                <a:cs typeface="Arial" panose="020B0604020202020204" pitchFamily="34" charset="0"/>
              </a:rPr>
              <a:t>HOBBIES</a:t>
            </a:r>
            <a:endParaRPr lang="en-US" sz="1000" dirty="0">
              <a:solidFill>
                <a:schemeClr val="bg1"/>
              </a:solidFill>
              <a:latin typeface="Arial" panose="020B0604020202020204" pitchFamily="34" charset="0"/>
              <a:cs typeface="Arial" panose="020B0604020202020204" pitchFamily="34" charset="0"/>
            </a:endParaRPr>
          </a:p>
        </p:txBody>
      </p:sp>
      <p:sp>
        <p:nvSpPr>
          <p:cNvPr id="193" name="TextBox 192"/>
          <p:cNvSpPr txBox="1"/>
          <p:nvPr/>
        </p:nvSpPr>
        <p:spPr>
          <a:xfrm>
            <a:off x="240632" y="2213155"/>
            <a:ext cx="3520836" cy="3185487"/>
          </a:xfrm>
          <a:prstGeom prst="rect">
            <a:avLst/>
          </a:prstGeom>
          <a:noFill/>
        </p:spPr>
        <p:txBody>
          <a:bodyPr wrap="square" rtlCol="0"/>
          <a:lstStyle/>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240632" y="5930105"/>
            <a:ext cx="3520836" cy="1754326"/>
          </a:xfrm>
          <a:prstGeom prst="rect">
            <a:avLst/>
          </a:prstGeom>
          <a:noFill/>
        </p:spPr>
        <p:txBody>
          <a:bodyPr wrap="square" rtlCol="0"/>
          <a:lstStyle/>
          <a:p>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p:txBody>
      </p:sp>
      <p:sp>
        <p:nvSpPr>
          <p:cNvPr id="201" name="TextBox 200"/>
          <p:cNvSpPr txBox="1"/>
          <p:nvPr/>
        </p:nvSpPr>
        <p:spPr>
          <a:xfrm>
            <a:off x="240632" y="8238479"/>
            <a:ext cx="3520836" cy="369332"/>
          </a:xfrm>
          <a:prstGeom prst="rect">
            <a:avLst/>
          </a:prstGeom>
          <a:noFill/>
        </p:spPr>
        <p:txBody>
          <a:bodyPr wrap="square" rtlCol="0"/>
          <a:lstStyle/>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cxnSp>
        <p:nvCxnSpPr>
          <p:cNvPr id="209" name="Straight Connector 208"/>
          <p:cNvCxnSpPr/>
          <p:nvPr/>
        </p:nvCxnSpPr>
        <p:spPr>
          <a:xfrm>
            <a:off x="4183743" y="9768590"/>
            <a:ext cx="3207657" cy="0"/>
          </a:xfrm>
          <a:prstGeom prst="line">
            <a:avLst/>
          </a:prstGeom>
          <a:ln w="3175">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6" name="Freeform 5"/>
          <p:cNvSpPr/>
          <p:nvPr/>
        </p:nvSpPr>
        <p:spPr>
          <a:xfrm>
            <a:off x="-9525" y="-9524"/>
            <a:ext cx="7572375" cy="2332394"/>
          </a:xfrm>
          <a:custGeom>
            <a:avLst/>
            <a:gdLst>
              <a:gd name="connsiteX0" fmla="*/ 0 w 7581900"/>
              <a:gd name="connsiteY0" fmla="*/ 0 h 2619375"/>
              <a:gd name="connsiteX1" fmla="*/ 7581900 w 7581900"/>
              <a:gd name="connsiteY1" fmla="*/ 0 h 2619375"/>
              <a:gd name="connsiteX2" fmla="*/ 7581900 w 7581900"/>
              <a:gd name="connsiteY2" fmla="*/ 2619375 h 2619375"/>
              <a:gd name="connsiteX3" fmla="*/ 9525 w 7581900"/>
              <a:gd name="connsiteY3" fmla="*/ 1352550 h 2619375"/>
              <a:gd name="connsiteX4" fmla="*/ 0 w 7581900"/>
              <a:gd name="connsiteY4" fmla="*/ 0 h 2619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81900" h="2619375">
                <a:moveTo>
                  <a:pt x="0" y="0"/>
                </a:moveTo>
                <a:lnTo>
                  <a:pt x="7581900" y="0"/>
                </a:lnTo>
                <a:lnTo>
                  <a:pt x="7581900" y="2619375"/>
                </a:lnTo>
                <a:lnTo>
                  <a:pt x="9525" y="1352550"/>
                </a:lnTo>
                <a:lnTo>
                  <a:pt x="0" y="0"/>
                </a:lnTo>
                <a:close/>
              </a:path>
            </a:pathLst>
          </a:custGeom>
          <a:solidFill>
            <a:srgbClr val="2D3543"/>
          </a:solidFill>
          <a:ln>
            <a:noFill/>
          </a:ln>
          <a:effectLst>
            <a:outerShdw blurRad="254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776" y="267586"/>
            <a:ext cx="4191890" cy="800219"/>
          </a:xfrm>
          <a:prstGeom prst="rect">
            <a:avLst/>
          </a:prstGeom>
          <a:noFill/>
          <a:ln w="3175">
            <a:noFill/>
          </a:ln>
        </p:spPr>
        <p:txBody>
          <a:bodyPr wrap="square" rtlCol="0"/>
          <a:lstStyle/>
          <a:p>
            <a:pPr algn="ctr"/>
            <a:r>
              <a:rPr lang="en-US" sz="2800" b="1" dirty="0">
                <a:solidFill>
                  <a:schemeClr val="bg1"/>
                </a:solidFill>
                <a:latin typeface="Arial" panose="020B0604020202020204" pitchFamily="34" charset="0"/>
                <a:cs typeface="Arial" panose="020B0604020202020204" pitchFamily="34" charset="0"/>
              </a:rPr>
              <a:t>JANE DOE</a:t>
            </a:r>
          </a:p>
          <a:p>
            <a:pPr algn="ctr"/>
            <a:endParaRPr lang="en-US" sz="400" dirty="0">
              <a:solidFill>
                <a:schemeClr val="bg1"/>
              </a:solidFill>
              <a:latin typeface="Arial" panose="020B0604020202020204" pitchFamily="34" charset="0"/>
              <a:cs typeface="Arial" panose="020B0604020202020204" pitchFamily="34" charset="0"/>
            </a:endParaRPr>
          </a:p>
          <a:p>
            <a:pPr algn="ctr"/>
            <a:r>
              <a:rPr lang="en-US" sz="1400" dirty="0">
                <a:solidFill>
                  <a:schemeClr val="bg1">
                    <a:lumMod val="85000"/>
                  </a:schemeClr>
                </a:solidFill>
                <a:latin typeface="Arial" panose="020B0604020202020204" pitchFamily="34" charset="0"/>
                <a:cs typeface="Arial" panose="020B0604020202020204" pitchFamily="34" charset="0"/>
              </a:rPr>
              <a:t>JOB TITLE</a:t>
            </a:r>
          </a:p>
        </p:txBody>
      </p:sp>
      <p:cxnSp>
        <p:nvCxnSpPr>
          <p:cNvPr id="214" name="Straight Connector 213"/>
          <p:cNvCxnSpPr/>
          <p:nvPr/>
        </p:nvCxnSpPr>
        <p:spPr>
          <a:xfrm>
            <a:off x="509588" y="1146318"/>
            <a:ext cx="3128962" cy="0"/>
          </a:xfrm>
          <a:prstGeom prst="line">
            <a:avLst/>
          </a:prstGeom>
          <a:ln w="317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3761468" y="2485194"/>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TextBox 202"/>
          <p:cNvSpPr txBox="1"/>
          <p:nvPr/>
        </p:nvSpPr>
        <p:spPr>
          <a:xfrm>
            <a:off x="4336143" y="2545909"/>
            <a:ext cx="2895600" cy="1231106"/>
          </a:xfrm>
          <a:prstGeom prst="rect">
            <a:avLst/>
          </a:prstGeom>
          <a:noFill/>
        </p:spPr>
        <p:txBody>
          <a:bodyPr wrap="square" rtlCol="0"/>
          <a:lstStyle/>
          <a:p>
            <a:pPr algn="just"/>
            <a:r>
              <a:rPr lang="en-US" sz="1200" b="1">
                <a:solidFill>
                  <a:schemeClr val="bg1"/>
                </a:solidFill>
                <a:latin typeface="Arial" panose="020B0604020202020204" pitchFamily="34" charset="0"/>
                <a:cs typeface="Arial" panose="020B0604020202020204" pitchFamily="34" charset="0"/>
              </a:rPr>
              <a:t>ABOUT ME</a:t>
            </a:r>
            <a:endParaRPr lang="en-US" sz="1200" b="1" dirty="0">
              <a:solidFill>
                <a:schemeClr val="bg1"/>
              </a:solidFill>
              <a:latin typeface="Arial" panose="020B0604020202020204" pitchFamily="34" charset="0"/>
              <a:cs typeface="Arial" panose="020B0604020202020204" pitchFamily="34" charset="0"/>
            </a:endParaRPr>
          </a:p>
          <a:p>
            <a:pPr algn="just"/>
            <a:endParaRPr lang="en-US" sz="800" dirty="0">
              <a:solidFill>
                <a:schemeClr val="bg1"/>
              </a:solidFill>
              <a:latin typeface="Arial" panose="020B0604020202020204" pitchFamily="34" charset="0"/>
              <a:cs typeface="Arial" panose="020B0604020202020204" pitchFamily="34" charset="0"/>
            </a:endParaRPr>
          </a:p>
          <a:p>
            <a:pPr algn="just"/>
            <a:endParaRPr lang="en-US" sz="900" dirty="0">
              <a:solidFill>
                <a:schemeClr val="bg1"/>
              </a:solidFill>
              <a:latin typeface="Arial" panose="020B0604020202020204" pitchFamily="34" charset="0"/>
              <a:cs typeface="Arial" panose="020B0604020202020204" pitchFamily="34" charset="0"/>
            </a:endParaRPr>
          </a:p>
          <a:p>
            <a:pPr algn="just"/>
            <a:r>
              <a:rPr lang="en-US" sz="900" dirty="0" err="1">
                <a:solidFill>
                  <a:schemeClr val="bg1"/>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p>
        </p:txBody>
      </p:sp>
      <p:pic>
        <p:nvPicPr>
          <p:cNvPr id="38" name="Picture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6440" y="2523944"/>
            <a:ext cx="292331" cy="292331"/>
          </a:xfrm>
          <a:prstGeom prst="rect">
            <a:avLst/>
          </a:prstGeom>
        </p:spPr>
      </p:pic>
      <p:sp>
        <p:nvSpPr>
          <p:cNvPr id="216" name="Rectangle 215"/>
          <p:cNvSpPr/>
          <p:nvPr/>
        </p:nvSpPr>
        <p:spPr>
          <a:xfrm>
            <a:off x="3761468" y="4639622"/>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366530" y="4689732"/>
            <a:ext cx="2800350" cy="1585049"/>
          </a:xfrm>
          <a:prstGeom prst="rect">
            <a:avLst/>
          </a:prstGeom>
          <a:noFill/>
          <a:ln w="3175">
            <a:noFill/>
          </a:ln>
        </p:spPr>
        <p:txBody>
          <a:bodyPr wrap="square" rtlCol="0"/>
          <a:lstStyle/>
          <a:p>
            <a:r>
              <a:rPr lang="en-US" sz="1200" b="1" dirty="0">
                <a:solidFill>
                  <a:schemeClr val="bg1"/>
                </a:solidFill>
                <a:latin typeface="Arial" panose="020B0604020202020204" pitchFamily="34" charset="0"/>
                <a:cs typeface="Arial" panose="020B0604020202020204" pitchFamily="34" charset="0"/>
              </a:rPr>
              <a:t>HARD SKILLS</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Web</a:t>
            </a:r>
          </a:p>
          <a:p>
            <a:pPr>
              <a:lnSpc>
                <a:spcPct val="150000"/>
              </a:lnSpc>
            </a:pPr>
            <a:r>
              <a:rPr lang="en-US" sz="1000" dirty="0">
                <a:solidFill>
                  <a:schemeClr val="bg1"/>
                </a:solidFill>
                <a:latin typeface="Arial" panose="020B0604020202020204" pitchFamily="34" charset="0"/>
                <a:cs typeface="Arial" panose="020B0604020202020204" pitchFamily="34" charset="0"/>
              </a:rPr>
              <a:t>UI | UX Design</a:t>
            </a:r>
          </a:p>
          <a:p>
            <a:pPr>
              <a:lnSpc>
                <a:spcPct val="150000"/>
              </a:lnSpc>
            </a:pPr>
            <a:r>
              <a:rPr lang="en-US" sz="1000" dirty="0">
                <a:solidFill>
                  <a:schemeClr val="bg1"/>
                </a:solidFill>
                <a:latin typeface="Arial" panose="020B0604020202020204" pitchFamily="34" charset="0"/>
                <a:cs typeface="Arial" panose="020B0604020202020204" pitchFamily="34" charset="0"/>
              </a:rPr>
              <a:t>Graphic Design</a:t>
            </a:r>
          </a:p>
          <a:p>
            <a:pPr>
              <a:lnSpc>
                <a:spcPct val="150000"/>
              </a:lnSpc>
            </a:pPr>
            <a:r>
              <a:rPr lang="en-US" sz="1000" dirty="0">
                <a:solidFill>
                  <a:schemeClr val="bg1"/>
                </a:solidFill>
                <a:latin typeface="Arial" panose="020B0604020202020204" pitchFamily="34" charset="0"/>
                <a:cs typeface="Arial" panose="020B0604020202020204" pitchFamily="34" charset="0"/>
              </a:rPr>
              <a:t>Brand Design</a:t>
            </a:r>
          </a:p>
          <a:p>
            <a:pPr>
              <a:lnSpc>
                <a:spcPct val="150000"/>
              </a:lnSpc>
            </a:pPr>
            <a:r>
              <a:rPr lang="en-US" sz="1000" dirty="0">
                <a:solidFill>
                  <a:schemeClr val="bg1"/>
                </a:solidFill>
                <a:latin typeface="Arial" panose="020B0604020202020204" pitchFamily="34" charset="0"/>
                <a:cs typeface="Arial" panose="020B0604020202020204" pitchFamily="34" charset="0"/>
              </a:rPr>
              <a:t>Networking</a:t>
            </a:r>
            <a:endParaRPr lang="en-US" sz="500" dirty="0">
              <a:solidFill>
                <a:schemeClr val="bg1"/>
              </a:solidFill>
              <a:latin typeface="Arial" panose="020B0604020202020204" pitchFamily="34" charset="0"/>
              <a:cs typeface="Arial" panose="020B0604020202020204" pitchFamily="34" charset="0"/>
            </a:endParaRPr>
          </a:p>
        </p:txBody>
      </p:sp>
      <p:pic>
        <p:nvPicPr>
          <p:cNvPr id="39" name="Picture 3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6440" y="4685531"/>
            <a:ext cx="292331" cy="292331"/>
          </a:xfrm>
          <a:prstGeom prst="rect">
            <a:avLst/>
          </a:prstGeom>
        </p:spPr>
      </p:pic>
      <p:sp>
        <p:nvSpPr>
          <p:cNvPr id="218" name="Rectangle 217"/>
          <p:cNvSpPr/>
          <p:nvPr/>
        </p:nvSpPr>
        <p:spPr>
          <a:xfrm>
            <a:off x="3761468" y="6546221"/>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4366530" y="6629955"/>
            <a:ext cx="2800350" cy="1354217"/>
          </a:xfrm>
          <a:prstGeom prst="rect">
            <a:avLst/>
          </a:prstGeom>
          <a:noFill/>
          <a:ln w="3175">
            <a:noFill/>
          </a:ln>
        </p:spPr>
        <p:txBody>
          <a:bodyPr wrap="square" rtlCol="0"/>
          <a:lstStyle/>
          <a:p>
            <a:r>
              <a:rPr lang="en-US" sz="1200" b="1" dirty="0">
                <a:solidFill>
                  <a:schemeClr val="bg1"/>
                </a:solidFill>
                <a:latin typeface="Arial" panose="020B0604020202020204" pitchFamily="34" charset="0"/>
                <a:cs typeface="Arial" panose="020B0604020202020204" pitchFamily="34" charset="0"/>
              </a:rPr>
              <a:t>SOFT SKILLS</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Reactive</a:t>
            </a:r>
          </a:p>
          <a:p>
            <a:pPr>
              <a:lnSpc>
                <a:spcPct val="150000"/>
              </a:lnSpc>
            </a:pPr>
            <a:r>
              <a:rPr lang="en-US" sz="1000" dirty="0">
                <a:solidFill>
                  <a:schemeClr val="bg1"/>
                </a:solidFill>
                <a:latin typeface="Arial" panose="020B0604020202020204" pitchFamily="34" charset="0"/>
                <a:cs typeface="Arial" panose="020B0604020202020204" pitchFamily="34" charset="0"/>
              </a:rPr>
              <a:t>Ambitious</a:t>
            </a:r>
          </a:p>
          <a:p>
            <a:pPr>
              <a:lnSpc>
                <a:spcPct val="150000"/>
              </a:lnSpc>
            </a:pPr>
            <a:r>
              <a:rPr lang="en-US" sz="1000" dirty="0" err="1">
                <a:solidFill>
                  <a:schemeClr val="bg1"/>
                </a:solidFill>
                <a:latin typeface="Arial" panose="020B0604020202020204" pitchFamily="34" charset="0"/>
                <a:cs typeface="Arial" panose="020B0604020202020204" pitchFamily="34" charset="0"/>
              </a:rPr>
              <a:t>Creative</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Pugnacious</a:t>
            </a:r>
            <a:endParaRPr lang="en-US" sz="500" dirty="0">
              <a:solidFill>
                <a:schemeClr val="bg1"/>
              </a:solidFill>
              <a:latin typeface="Arial" panose="020B0604020202020204" pitchFamily="34" charset="0"/>
              <a:cs typeface="Arial" panose="020B0604020202020204" pitchFamily="34" charset="0"/>
            </a:endParaRPr>
          </a:p>
        </p:txBody>
      </p:sp>
      <p:pic>
        <p:nvPicPr>
          <p:cNvPr id="40" name="Picture 3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29662" y="6593741"/>
            <a:ext cx="289109" cy="289109"/>
          </a:xfrm>
          <a:prstGeom prst="rect">
            <a:avLst/>
          </a:prstGeom>
        </p:spPr>
      </p:pic>
      <p:sp>
        <p:nvSpPr>
          <p:cNvPr id="220" name="Rectangle 219"/>
          <p:cNvSpPr/>
          <p:nvPr/>
        </p:nvSpPr>
        <p:spPr>
          <a:xfrm>
            <a:off x="3761468" y="8338997"/>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TextBox 161"/>
          <p:cNvSpPr txBox="1"/>
          <p:nvPr/>
        </p:nvSpPr>
        <p:spPr>
          <a:xfrm>
            <a:off x="4366530" y="8397584"/>
            <a:ext cx="2800350" cy="1123384"/>
          </a:xfrm>
          <a:prstGeom prst="rect">
            <a:avLst/>
          </a:prstGeom>
          <a:noFill/>
          <a:ln w="3175">
            <a:noFill/>
          </a:ln>
        </p:spPr>
        <p:txBody>
          <a:bodyPr wrap="square" rtlCol="0"/>
          <a:lstStyle/>
          <a:p>
            <a:r>
              <a:rPr lang="en-US" sz="1200" b="1" dirty="0">
                <a:solidFill>
                  <a:schemeClr val="bg1"/>
                </a:solidFill>
                <a:latin typeface="Arial" panose="020B0604020202020204" pitchFamily="34" charset="0"/>
                <a:cs typeface="Arial" panose="020B0604020202020204" pitchFamily="34" charset="0"/>
              </a:rPr>
              <a:t>LANGUAGES</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French</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Italian</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German</a:t>
            </a:r>
            <a:endParaRPr lang="en-US" sz="500" dirty="0">
              <a:solidFill>
                <a:schemeClr val="bg1"/>
              </a:solidFill>
              <a:latin typeface="Arial" panose="020B0604020202020204" pitchFamily="34" charset="0"/>
              <a:cs typeface="Arial" panose="020B0604020202020204" pitchFamily="34" charset="0"/>
            </a:endParaRPr>
          </a:p>
        </p:txBody>
      </p:sp>
      <p:pic>
        <p:nvPicPr>
          <p:cNvPr id="41" name="Picture 4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29901" y="8385856"/>
            <a:ext cx="288870" cy="288870"/>
          </a:xfrm>
          <a:prstGeom prst="rect">
            <a:avLst/>
          </a:prstGeom>
        </p:spPr>
      </p:pic>
      <p:pic>
        <p:nvPicPr>
          <p:cNvPr id="43" name="Picture 4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874" y="5507525"/>
            <a:ext cx="269876" cy="269876"/>
          </a:xfrm>
          <a:prstGeom prst="rect">
            <a:avLst/>
          </a:prstGeom>
        </p:spPr>
      </p:pic>
      <p:pic>
        <p:nvPicPr>
          <p:cNvPr id="44" name="Picture 4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874" y="1778931"/>
            <a:ext cx="276963" cy="276963"/>
          </a:xfrm>
          <a:prstGeom prst="rect">
            <a:avLst/>
          </a:prstGeom>
        </p:spPr>
      </p:pic>
      <p:pic>
        <p:nvPicPr>
          <p:cNvPr id="45" name="Picture 4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4612" y="7810222"/>
            <a:ext cx="276225" cy="276225"/>
          </a:xfrm>
          <a:prstGeom prst="rect">
            <a:avLst/>
          </a:prstGeom>
        </p:spPr>
      </p:pic>
      <p:sp>
        <p:nvSpPr>
          <p:cNvPr id="56" name="Freeform 55"/>
          <p:cNvSpPr/>
          <p:nvPr/>
        </p:nvSpPr>
        <p:spPr>
          <a:xfrm>
            <a:off x="-7620" y="9287439"/>
            <a:ext cx="7574280" cy="1411041"/>
          </a:xfrm>
          <a:custGeom>
            <a:avLst/>
            <a:gdLst>
              <a:gd name="connsiteX0" fmla="*/ 0 w 7574280"/>
              <a:gd name="connsiteY0" fmla="*/ 0 h 1394460"/>
              <a:gd name="connsiteX1" fmla="*/ 0 w 7574280"/>
              <a:gd name="connsiteY1" fmla="*/ 1394460 h 1394460"/>
              <a:gd name="connsiteX2" fmla="*/ 7574280 w 7574280"/>
              <a:gd name="connsiteY2" fmla="*/ 1394460 h 1394460"/>
              <a:gd name="connsiteX3" fmla="*/ 7574280 w 7574280"/>
              <a:gd name="connsiteY3" fmla="*/ 1219200 h 1394460"/>
              <a:gd name="connsiteX4" fmla="*/ 0 w 7574280"/>
              <a:gd name="connsiteY4" fmla="*/ 0 h 1394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74280" h="1394460">
                <a:moveTo>
                  <a:pt x="0" y="0"/>
                </a:moveTo>
                <a:lnTo>
                  <a:pt x="0" y="1394460"/>
                </a:lnTo>
                <a:lnTo>
                  <a:pt x="7574280" y="1394460"/>
                </a:lnTo>
                <a:lnTo>
                  <a:pt x="7574280" y="1219200"/>
                </a:lnTo>
                <a:lnTo>
                  <a:pt x="0" y="0"/>
                </a:lnTo>
                <a:close/>
              </a:path>
            </a:pathLst>
          </a:custGeom>
          <a:solidFill>
            <a:srgbClr val="2D3543"/>
          </a:soli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3111" y="10240565"/>
            <a:ext cx="2017042" cy="314894"/>
          </a:xfrm>
          <a:prstGeom prst="rect">
            <a:avLst/>
          </a:prstGeom>
          <a:noFill/>
          <a:ln w="3175">
            <a:noFill/>
          </a:ln>
        </p:spPr>
        <p:txBody>
          <a:bodyPr wrap="square" rtlCol="0">
            <a:spAutoFit/>
          </a:bodyPr>
          <a:lstStyle/>
          <a:p>
            <a:pPr>
              <a:lnSpc>
                <a:spcPct val="150000"/>
              </a:lnSpc>
            </a:pPr>
            <a:r>
              <a:rPr lang="en-US" sz="1100" b="1" dirty="0">
                <a:solidFill>
                  <a:schemeClr val="bg1"/>
                </a:solidFill>
                <a:latin typeface="Arial" panose="020B0604020202020204" pitchFamily="34" charset="0"/>
                <a:cs typeface="Arial" panose="020B0604020202020204" pitchFamily="34" charset="0"/>
              </a:rPr>
              <a:t>222 333 444</a:t>
            </a:r>
            <a:endParaRPr lang="en-US" sz="700" dirty="0">
              <a:solidFill>
                <a:schemeClr val="bg1"/>
              </a:solidFill>
              <a:latin typeface="Arial" panose="020B0604020202020204" pitchFamily="34" charset="0"/>
              <a:cs typeface="Arial" panose="020B0604020202020204" pitchFamily="34" charset="0"/>
            </a:endParaRPr>
          </a:p>
        </p:txBody>
      </p:sp>
      <p:pic>
        <p:nvPicPr>
          <p:cNvPr id="50" name="Picture 4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25550" y="10311976"/>
            <a:ext cx="237615" cy="237615"/>
          </a:xfrm>
          <a:prstGeom prst="rect">
            <a:avLst/>
          </a:prstGeom>
        </p:spPr>
      </p:pic>
      <p:pic>
        <p:nvPicPr>
          <p:cNvPr id="51" name="Picture 5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23874" y="10311976"/>
            <a:ext cx="237615" cy="237615"/>
          </a:xfrm>
          <a:prstGeom prst="rect">
            <a:avLst/>
          </a:prstGeom>
        </p:spPr>
      </p:pic>
      <p:pic>
        <p:nvPicPr>
          <p:cNvPr id="52" name="Picture 5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3874" y="9844190"/>
            <a:ext cx="237615" cy="237615"/>
          </a:xfrm>
          <a:prstGeom prst="rect">
            <a:avLst/>
          </a:prstGeom>
        </p:spPr>
      </p:pic>
      <p:pic>
        <p:nvPicPr>
          <p:cNvPr id="53" name="Picture 5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957189" y="10311170"/>
            <a:ext cx="239226" cy="239226"/>
          </a:xfrm>
          <a:prstGeom prst="rect">
            <a:avLst/>
          </a:prstGeom>
        </p:spPr>
      </p:pic>
      <p:sp>
        <p:nvSpPr>
          <p:cNvPr id="223" name="TextBox 222"/>
          <p:cNvSpPr txBox="1"/>
          <p:nvPr/>
        </p:nvSpPr>
        <p:spPr>
          <a:xfrm>
            <a:off x="2155313" y="10250696"/>
            <a:ext cx="1639570" cy="294632"/>
          </a:xfrm>
          <a:prstGeom prst="rect">
            <a:avLst/>
          </a:prstGeom>
          <a:noFill/>
          <a:ln w="3175">
            <a:noFill/>
          </a:ln>
        </p:spPr>
        <p:txBody>
          <a:bodyPr wrap="square" rtlCol="0">
            <a:spAutoFit/>
          </a:bodyPr>
          <a:lstStyle/>
          <a:p>
            <a:pPr>
              <a:lnSpc>
                <a:spcPct val="150000"/>
              </a:lnSpc>
            </a:pPr>
            <a:r>
              <a:rPr lang="en-US" sz="1000" kern="200" dirty="0">
                <a:solidFill>
                  <a:schemeClr val="bg1"/>
                </a:solidFill>
                <a:latin typeface="Arial" panose="020B0604020202020204" pitchFamily="34" charset="0"/>
                <a:cs typeface="Arial" panose="020B0604020202020204" pitchFamily="34" charset="0"/>
              </a:rPr>
              <a:t>Facebook.com/name</a:t>
            </a:r>
            <a:endParaRPr lang="en-US" sz="500" kern="200" dirty="0">
              <a:solidFill>
                <a:schemeClr val="bg1"/>
              </a:solidFill>
              <a:latin typeface="Arial" panose="020B0604020202020204" pitchFamily="34" charset="0"/>
              <a:cs typeface="Arial" panose="020B0604020202020204" pitchFamily="34" charset="0"/>
            </a:endParaRPr>
          </a:p>
        </p:txBody>
      </p:sp>
      <p:sp>
        <p:nvSpPr>
          <p:cNvPr id="224" name="TextBox 223"/>
          <p:cNvSpPr txBox="1"/>
          <p:nvPr/>
        </p:nvSpPr>
        <p:spPr>
          <a:xfrm>
            <a:off x="4122063" y="10250696"/>
            <a:ext cx="1639570" cy="294632"/>
          </a:xfrm>
          <a:prstGeom prst="rect">
            <a:avLst/>
          </a:prstGeom>
          <a:noFill/>
          <a:ln w="3175">
            <a:noFill/>
          </a:ln>
        </p:spPr>
        <p:txBody>
          <a:bodyPr wrap="square" rtlCol="0">
            <a:spAutoFit/>
          </a:bodyPr>
          <a:lstStyle/>
          <a:p>
            <a:pPr>
              <a:lnSpc>
                <a:spcPct val="150000"/>
              </a:lnSpc>
            </a:pPr>
            <a:r>
              <a:rPr lang="en-US" sz="1000" kern="200" dirty="0">
                <a:solidFill>
                  <a:schemeClr val="bg1"/>
                </a:solidFill>
                <a:latin typeface="Arial" panose="020B0604020202020204" pitchFamily="34" charset="0"/>
                <a:cs typeface="Arial" panose="020B0604020202020204" pitchFamily="34" charset="0"/>
              </a:rPr>
              <a:t>mail@mail.com</a:t>
            </a:r>
            <a:endParaRPr lang="en-US" sz="500" kern="200" dirty="0">
              <a:solidFill>
                <a:schemeClr val="bg1"/>
              </a:solidFill>
              <a:latin typeface="Arial" panose="020B0604020202020204" pitchFamily="34" charset="0"/>
              <a:cs typeface="Arial" panose="020B0604020202020204" pitchFamily="34" charset="0"/>
            </a:endParaRPr>
          </a:p>
        </p:txBody>
      </p:sp>
      <p:sp>
        <p:nvSpPr>
          <p:cNvPr id="226" name="Oval 225"/>
          <p:cNvSpPr/>
          <p:nvPr/>
        </p:nvSpPr>
        <p:spPr>
          <a:xfrm>
            <a:off x="5987257"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Oval 226"/>
          <p:cNvSpPr/>
          <p:nvPr/>
        </p:nvSpPr>
        <p:spPr>
          <a:xfrm>
            <a:off x="6096640"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Oval 227"/>
          <p:cNvSpPr/>
          <p:nvPr/>
        </p:nvSpPr>
        <p:spPr>
          <a:xfrm>
            <a:off x="6206023"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6315406"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6424789"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Oval 230"/>
          <p:cNvSpPr/>
          <p:nvPr/>
        </p:nvSpPr>
        <p:spPr>
          <a:xfrm>
            <a:off x="6534172"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Oval 231"/>
          <p:cNvSpPr/>
          <p:nvPr/>
        </p:nvSpPr>
        <p:spPr>
          <a:xfrm>
            <a:off x="6643555"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Oval 232"/>
          <p:cNvSpPr/>
          <p:nvPr/>
        </p:nvSpPr>
        <p:spPr>
          <a:xfrm>
            <a:off x="6752938"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Oval 233"/>
          <p:cNvSpPr/>
          <p:nvPr/>
        </p:nvSpPr>
        <p:spPr>
          <a:xfrm>
            <a:off x="6862321" y="513175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Oval 234"/>
          <p:cNvSpPr/>
          <p:nvPr/>
        </p:nvSpPr>
        <p:spPr>
          <a:xfrm>
            <a:off x="6971705" y="513175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Oval 235"/>
          <p:cNvSpPr/>
          <p:nvPr/>
        </p:nvSpPr>
        <p:spPr>
          <a:xfrm>
            <a:off x="5994542"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Oval 236"/>
          <p:cNvSpPr/>
          <p:nvPr/>
        </p:nvSpPr>
        <p:spPr>
          <a:xfrm>
            <a:off x="6103925"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Oval 237"/>
          <p:cNvSpPr/>
          <p:nvPr/>
        </p:nvSpPr>
        <p:spPr>
          <a:xfrm>
            <a:off x="6213308"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Oval 238"/>
          <p:cNvSpPr/>
          <p:nvPr/>
        </p:nvSpPr>
        <p:spPr>
          <a:xfrm>
            <a:off x="6322691"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6432074"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Oval 240"/>
          <p:cNvSpPr/>
          <p:nvPr/>
        </p:nvSpPr>
        <p:spPr>
          <a:xfrm>
            <a:off x="6541457"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Oval 241"/>
          <p:cNvSpPr/>
          <p:nvPr/>
        </p:nvSpPr>
        <p:spPr>
          <a:xfrm>
            <a:off x="6650840"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Oval 242"/>
          <p:cNvSpPr/>
          <p:nvPr/>
        </p:nvSpPr>
        <p:spPr>
          <a:xfrm>
            <a:off x="6760223"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Oval 243"/>
          <p:cNvSpPr/>
          <p:nvPr/>
        </p:nvSpPr>
        <p:spPr>
          <a:xfrm>
            <a:off x="6869606" y="535390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Oval 244"/>
          <p:cNvSpPr/>
          <p:nvPr/>
        </p:nvSpPr>
        <p:spPr>
          <a:xfrm>
            <a:off x="6978990" y="535390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Oval 245"/>
          <p:cNvSpPr/>
          <p:nvPr/>
        </p:nvSpPr>
        <p:spPr>
          <a:xfrm>
            <a:off x="5994542"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Oval 246"/>
          <p:cNvSpPr/>
          <p:nvPr/>
        </p:nvSpPr>
        <p:spPr>
          <a:xfrm>
            <a:off x="6103925"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Oval 247"/>
          <p:cNvSpPr/>
          <p:nvPr/>
        </p:nvSpPr>
        <p:spPr>
          <a:xfrm>
            <a:off x="6213308"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Oval 248"/>
          <p:cNvSpPr/>
          <p:nvPr/>
        </p:nvSpPr>
        <p:spPr>
          <a:xfrm>
            <a:off x="6322691"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Oval 249"/>
          <p:cNvSpPr/>
          <p:nvPr/>
        </p:nvSpPr>
        <p:spPr>
          <a:xfrm>
            <a:off x="6432074"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Oval 250"/>
          <p:cNvSpPr/>
          <p:nvPr/>
        </p:nvSpPr>
        <p:spPr>
          <a:xfrm>
            <a:off x="6541457"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Oval 251"/>
          <p:cNvSpPr/>
          <p:nvPr/>
        </p:nvSpPr>
        <p:spPr>
          <a:xfrm>
            <a:off x="6650840"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Oval 252"/>
          <p:cNvSpPr/>
          <p:nvPr/>
        </p:nvSpPr>
        <p:spPr>
          <a:xfrm>
            <a:off x="6760223"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Oval 253"/>
          <p:cNvSpPr/>
          <p:nvPr/>
        </p:nvSpPr>
        <p:spPr>
          <a:xfrm>
            <a:off x="6869606" y="558627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Oval 254"/>
          <p:cNvSpPr/>
          <p:nvPr/>
        </p:nvSpPr>
        <p:spPr>
          <a:xfrm>
            <a:off x="6978990" y="558627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Oval 255"/>
          <p:cNvSpPr/>
          <p:nvPr/>
        </p:nvSpPr>
        <p:spPr>
          <a:xfrm>
            <a:off x="5994542"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Oval 256"/>
          <p:cNvSpPr/>
          <p:nvPr/>
        </p:nvSpPr>
        <p:spPr>
          <a:xfrm>
            <a:off x="6103925"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Oval 257"/>
          <p:cNvSpPr/>
          <p:nvPr/>
        </p:nvSpPr>
        <p:spPr>
          <a:xfrm>
            <a:off x="6213308"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Oval 258"/>
          <p:cNvSpPr/>
          <p:nvPr/>
        </p:nvSpPr>
        <p:spPr>
          <a:xfrm>
            <a:off x="6322691"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Oval 259"/>
          <p:cNvSpPr/>
          <p:nvPr/>
        </p:nvSpPr>
        <p:spPr>
          <a:xfrm>
            <a:off x="6432074"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Oval 260"/>
          <p:cNvSpPr/>
          <p:nvPr/>
        </p:nvSpPr>
        <p:spPr>
          <a:xfrm>
            <a:off x="6541457"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Oval 261"/>
          <p:cNvSpPr/>
          <p:nvPr/>
        </p:nvSpPr>
        <p:spPr>
          <a:xfrm>
            <a:off x="6650840"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Oval 262"/>
          <p:cNvSpPr/>
          <p:nvPr/>
        </p:nvSpPr>
        <p:spPr>
          <a:xfrm>
            <a:off x="6760223"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Oval 263"/>
          <p:cNvSpPr/>
          <p:nvPr/>
        </p:nvSpPr>
        <p:spPr>
          <a:xfrm>
            <a:off x="6869606" y="5817155"/>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Oval 264"/>
          <p:cNvSpPr/>
          <p:nvPr/>
        </p:nvSpPr>
        <p:spPr>
          <a:xfrm>
            <a:off x="6978990" y="5817155"/>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Oval 265"/>
          <p:cNvSpPr/>
          <p:nvPr/>
        </p:nvSpPr>
        <p:spPr>
          <a:xfrm>
            <a:off x="5987257"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Oval 266"/>
          <p:cNvSpPr/>
          <p:nvPr/>
        </p:nvSpPr>
        <p:spPr>
          <a:xfrm>
            <a:off x="6096640"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Oval 267"/>
          <p:cNvSpPr/>
          <p:nvPr/>
        </p:nvSpPr>
        <p:spPr>
          <a:xfrm>
            <a:off x="6206023"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Oval 268"/>
          <p:cNvSpPr/>
          <p:nvPr/>
        </p:nvSpPr>
        <p:spPr>
          <a:xfrm>
            <a:off x="6315406"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Oval 269"/>
          <p:cNvSpPr/>
          <p:nvPr/>
        </p:nvSpPr>
        <p:spPr>
          <a:xfrm>
            <a:off x="6424789"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Oval 270"/>
          <p:cNvSpPr/>
          <p:nvPr/>
        </p:nvSpPr>
        <p:spPr>
          <a:xfrm>
            <a:off x="6534172"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Oval 271"/>
          <p:cNvSpPr/>
          <p:nvPr/>
        </p:nvSpPr>
        <p:spPr>
          <a:xfrm>
            <a:off x="6643555"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Oval 272"/>
          <p:cNvSpPr/>
          <p:nvPr/>
        </p:nvSpPr>
        <p:spPr>
          <a:xfrm>
            <a:off x="6752938"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Oval 273"/>
          <p:cNvSpPr/>
          <p:nvPr/>
        </p:nvSpPr>
        <p:spPr>
          <a:xfrm>
            <a:off x="6862321" y="60583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Oval 274"/>
          <p:cNvSpPr/>
          <p:nvPr/>
        </p:nvSpPr>
        <p:spPr>
          <a:xfrm>
            <a:off x="6971705" y="60583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Oval 275"/>
          <p:cNvSpPr/>
          <p:nvPr/>
        </p:nvSpPr>
        <p:spPr>
          <a:xfrm>
            <a:off x="5987257"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Oval 276"/>
          <p:cNvSpPr/>
          <p:nvPr/>
        </p:nvSpPr>
        <p:spPr>
          <a:xfrm>
            <a:off x="6096640"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Oval 277"/>
          <p:cNvSpPr/>
          <p:nvPr/>
        </p:nvSpPr>
        <p:spPr>
          <a:xfrm>
            <a:off x="6206023"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Oval 278"/>
          <p:cNvSpPr/>
          <p:nvPr/>
        </p:nvSpPr>
        <p:spPr>
          <a:xfrm>
            <a:off x="6315406"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Oval 279"/>
          <p:cNvSpPr/>
          <p:nvPr/>
        </p:nvSpPr>
        <p:spPr>
          <a:xfrm>
            <a:off x="6424789"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Oval 280"/>
          <p:cNvSpPr/>
          <p:nvPr/>
        </p:nvSpPr>
        <p:spPr>
          <a:xfrm>
            <a:off x="6534172"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Oval 281"/>
          <p:cNvSpPr/>
          <p:nvPr/>
        </p:nvSpPr>
        <p:spPr>
          <a:xfrm>
            <a:off x="6643555"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Oval 282"/>
          <p:cNvSpPr/>
          <p:nvPr/>
        </p:nvSpPr>
        <p:spPr>
          <a:xfrm>
            <a:off x="6752938"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Oval 283"/>
          <p:cNvSpPr/>
          <p:nvPr/>
        </p:nvSpPr>
        <p:spPr>
          <a:xfrm>
            <a:off x="6862321" y="710402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Oval 284"/>
          <p:cNvSpPr/>
          <p:nvPr/>
        </p:nvSpPr>
        <p:spPr>
          <a:xfrm>
            <a:off x="6971705" y="710402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Oval 285"/>
          <p:cNvSpPr/>
          <p:nvPr/>
        </p:nvSpPr>
        <p:spPr>
          <a:xfrm>
            <a:off x="5994542"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Oval 286"/>
          <p:cNvSpPr/>
          <p:nvPr/>
        </p:nvSpPr>
        <p:spPr>
          <a:xfrm>
            <a:off x="6103925"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Oval 287"/>
          <p:cNvSpPr/>
          <p:nvPr/>
        </p:nvSpPr>
        <p:spPr>
          <a:xfrm>
            <a:off x="6213308"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Oval 288"/>
          <p:cNvSpPr/>
          <p:nvPr/>
        </p:nvSpPr>
        <p:spPr>
          <a:xfrm>
            <a:off x="6322691"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Oval 289"/>
          <p:cNvSpPr/>
          <p:nvPr/>
        </p:nvSpPr>
        <p:spPr>
          <a:xfrm>
            <a:off x="6432074"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Oval 290"/>
          <p:cNvSpPr/>
          <p:nvPr/>
        </p:nvSpPr>
        <p:spPr>
          <a:xfrm>
            <a:off x="6541457"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Oval 291"/>
          <p:cNvSpPr/>
          <p:nvPr/>
        </p:nvSpPr>
        <p:spPr>
          <a:xfrm>
            <a:off x="6650840"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Oval 292"/>
          <p:cNvSpPr/>
          <p:nvPr/>
        </p:nvSpPr>
        <p:spPr>
          <a:xfrm>
            <a:off x="6760223"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Oval 293"/>
          <p:cNvSpPr/>
          <p:nvPr/>
        </p:nvSpPr>
        <p:spPr>
          <a:xfrm>
            <a:off x="6869606" y="732617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Oval 294"/>
          <p:cNvSpPr/>
          <p:nvPr/>
        </p:nvSpPr>
        <p:spPr>
          <a:xfrm>
            <a:off x="6978990" y="732617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Oval 295"/>
          <p:cNvSpPr/>
          <p:nvPr/>
        </p:nvSpPr>
        <p:spPr>
          <a:xfrm>
            <a:off x="5994542"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Oval 296"/>
          <p:cNvSpPr/>
          <p:nvPr/>
        </p:nvSpPr>
        <p:spPr>
          <a:xfrm>
            <a:off x="6103925"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Oval 297"/>
          <p:cNvSpPr/>
          <p:nvPr/>
        </p:nvSpPr>
        <p:spPr>
          <a:xfrm>
            <a:off x="6213308"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Oval 298"/>
          <p:cNvSpPr/>
          <p:nvPr/>
        </p:nvSpPr>
        <p:spPr>
          <a:xfrm>
            <a:off x="6322691"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Oval 299"/>
          <p:cNvSpPr/>
          <p:nvPr/>
        </p:nvSpPr>
        <p:spPr>
          <a:xfrm>
            <a:off x="6432074"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Oval 300"/>
          <p:cNvSpPr/>
          <p:nvPr/>
        </p:nvSpPr>
        <p:spPr>
          <a:xfrm>
            <a:off x="6541457"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Oval 301"/>
          <p:cNvSpPr/>
          <p:nvPr/>
        </p:nvSpPr>
        <p:spPr>
          <a:xfrm>
            <a:off x="6650840"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Oval 302"/>
          <p:cNvSpPr/>
          <p:nvPr/>
        </p:nvSpPr>
        <p:spPr>
          <a:xfrm>
            <a:off x="6760223"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Oval 303"/>
          <p:cNvSpPr/>
          <p:nvPr/>
        </p:nvSpPr>
        <p:spPr>
          <a:xfrm>
            <a:off x="6869606" y="7558550"/>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Oval 304"/>
          <p:cNvSpPr/>
          <p:nvPr/>
        </p:nvSpPr>
        <p:spPr>
          <a:xfrm>
            <a:off x="6978990" y="7558550"/>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Oval 305"/>
          <p:cNvSpPr/>
          <p:nvPr/>
        </p:nvSpPr>
        <p:spPr>
          <a:xfrm>
            <a:off x="5994542"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Oval 306"/>
          <p:cNvSpPr/>
          <p:nvPr/>
        </p:nvSpPr>
        <p:spPr>
          <a:xfrm>
            <a:off x="6103925"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Oval 307"/>
          <p:cNvSpPr/>
          <p:nvPr/>
        </p:nvSpPr>
        <p:spPr>
          <a:xfrm>
            <a:off x="6213308"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Oval 308"/>
          <p:cNvSpPr/>
          <p:nvPr/>
        </p:nvSpPr>
        <p:spPr>
          <a:xfrm>
            <a:off x="6322691"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Oval 309"/>
          <p:cNvSpPr/>
          <p:nvPr/>
        </p:nvSpPr>
        <p:spPr>
          <a:xfrm>
            <a:off x="6432074"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Oval 310"/>
          <p:cNvSpPr/>
          <p:nvPr/>
        </p:nvSpPr>
        <p:spPr>
          <a:xfrm>
            <a:off x="6541457"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Oval 311"/>
          <p:cNvSpPr/>
          <p:nvPr/>
        </p:nvSpPr>
        <p:spPr>
          <a:xfrm>
            <a:off x="6650840"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 name="Oval 312"/>
          <p:cNvSpPr/>
          <p:nvPr/>
        </p:nvSpPr>
        <p:spPr>
          <a:xfrm>
            <a:off x="6760223"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Oval 313"/>
          <p:cNvSpPr/>
          <p:nvPr/>
        </p:nvSpPr>
        <p:spPr>
          <a:xfrm>
            <a:off x="6869606" y="77894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Oval 314"/>
          <p:cNvSpPr/>
          <p:nvPr/>
        </p:nvSpPr>
        <p:spPr>
          <a:xfrm>
            <a:off x="6978990" y="77894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Oval 315"/>
          <p:cNvSpPr/>
          <p:nvPr/>
        </p:nvSpPr>
        <p:spPr>
          <a:xfrm>
            <a:off x="5987257"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Oval 316"/>
          <p:cNvSpPr/>
          <p:nvPr/>
        </p:nvSpPr>
        <p:spPr>
          <a:xfrm>
            <a:off x="6096640"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Oval 317"/>
          <p:cNvSpPr/>
          <p:nvPr/>
        </p:nvSpPr>
        <p:spPr>
          <a:xfrm>
            <a:off x="6206023"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Oval 318"/>
          <p:cNvSpPr/>
          <p:nvPr/>
        </p:nvSpPr>
        <p:spPr>
          <a:xfrm>
            <a:off x="6315406"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Oval 319"/>
          <p:cNvSpPr/>
          <p:nvPr/>
        </p:nvSpPr>
        <p:spPr>
          <a:xfrm>
            <a:off x="6424789"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Oval 320"/>
          <p:cNvSpPr/>
          <p:nvPr/>
        </p:nvSpPr>
        <p:spPr>
          <a:xfrm>
            <a:off x="6534172"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Oval 321"/>
          <p:cNvSpPr/>
          <p:nvPr/>
        </p:nvSpPr>
        <p:spPr>
          <a:xfrm>
            <a:off x="6643555"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3" name="Oval 322"/>
          <p:cNvSpPr/>
          <p:nvPr/>
        </p:nvSpPr>
        <p:spPr>
          <a:xfrm>
            <a:off x="6752938"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4" name="Oval 323"/>
          <p:cNvSpPr/>
          <p:nvPr/>
        </p:nvSpPr>
        <p:spPr>
          <a:xfrm>
            <a:off x="6862321" y="885506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Oval 324"/>
          <p:cNvSpPr/>
          <p:nvPr/>
        </p:nvSpPr>
        <p:spPr>
          <a:xfrm>
            <a:off x="6971705" y="885506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6" name="Oval 325"/>
          <p:cNvSpPr/>
          <p:nvPr/>
        </p:nvSpPr>
        <p:spPr>
          <a:xfrm>
            <a:off x="5994542"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Oval 326"/>
          <p:cNvSpPr/>
          <p:nvPr/>
        </p:nvSpPr>
        <p:spPr>
          <a:xfrm>
            <a:off x="6103925"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Oval 327"/>
          <p:cNvSpPr/>
          <p:nvPr/>
        </p:nvSpPr>
        <p:spPr>
          <a:xfrm>
            <a:off x="6213308"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9" name="Oval 328"/>
          <p:cNvSpPr/>
          <p:nvPr/>
        </p:nvSpPr>
        <p:spPr>
          <a:xfrm>
            <a:off x="6322691"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Oval 329"/>
          <p:cNvSpPr/>
          <p:nvPr/>
        </p:nvSpPr>
        <p:spPr>
          <a:xfrm>
            <a:off x="6432074"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Oval 330"/>
          <p:cNvSpPr/>
          <p:nvPr/>
        </p:nvSpPr>
        <p:spPr>
          <a:xfrm>
            <a:off x="6541457"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Oval 331"/>
          <p:cNvSpPr/>
          <p:nvPr/>
        </p:nvSpPr>
        <p:spPr>
          <a:xfrm>
            <a:off x="6650840"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Oval 332"/>
          <p:cNvSpPr/>
          <p:nvPr/>
        </p:nvSpPr>
        <p:spPr>
          <a:xfrm>
            <a:off x="6760223"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Oval 333"/>
          <p:cNvSpPr/>
          <p:nvPr/>
        </p:nvSpPr>
        <p:spPr>
          <a:xfrm>
            <a:off x="6869606" y="907721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Oval 334"/>
          <p:cNvSpPr/>
          <p:nvPr/>
        </p:nvSpPr>
        <p:spPr>
          <a:xfrm>
            <a:off x="6978990" y="907721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6" name="Oval 335"/>
          <p:cNvSpPr/>
          <p:nvPr/>
        </p:nvSpPr>
        <p:spPr>
          <a:xfrm>
            <a:off x="5994542"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Oval 336"/>
          <p:cNvSpPr/>
          <p:nvPr/>
        </p:nvSpPr>
        <p:spPr>
          <a:xfrm>
            <a:off x="6103925"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8" name="Oval 337"/>
          <p:cNvSpPr/>
          <p:nvPr/>
        </p:nvSpPr>
        <p:spPr>
          <a:xfrm>
            <a:off x="6213308"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Oval 338"/>
          <p:cNvSpPr/>
          <p:nvPr/>
        </p:nvSpPr>
        <p:spPr>
          <a:xfrm>
            <a:off x="6322691"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0" name="Oval 339"/>
          <p:cNvSpPr/>
          <p:nvPr/>
        </p:nvSpPr>
        <p:spPr>
          <a:xfrm>
            <a:off x="6432074"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1" name="Oval 340"/>
          <p:cNvSpPr/>
          <p:nvPr/>
        </p:nvSpPr>
        <p:spPr>
          <a:xfrm>
            <a:off x="6541457"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2" name="Oval 341"/>
          <p:cNvSpPr/>
          <p:nvPr/>
        </p:nvSpPr>
        <p:spPr>
          <a:xfrm>
            <a:off x="6650840"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3" name="Oval 342"/>
          <p:cNvSpPr/>
          <p:nvPr/>
        </p:nvSpPr>
        <p:spPr>
          <a:xfrm>
            <a:off x="6760223"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4" name="Oval 343"/>
          <p:cNvSpPr/>
          <p:nvPr/>
        </p:nvSpPr>
        <p:spPr>
          <a:xfrm>
            <a:off x="6869606" y="930958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5" name="Oval 344"/>
          <p:cNvSpPr/>
          <p:nvPr/>
        </p:nvSpPr>
        <p:spPr>
          <a:xfrm>
            <a:off x="6978990" y="930958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62127" y="9783884"/>
            <a:ext cx="1661160" cy="400110"/>
          </a:xfrm>
          <a:prstGeom prst="rect">
            <a:avLst/>
          </a:prstGeom>
          <a:noFill/>
        </p:spPr>
        <p:txBody>
          <a:bodyPr wrap="square" rtlCol="0"/>
          <a:lstStyle/>
          <a:p>
            <a:r>
              <a:rPr lang="en-GB" sz="1000" dirty="0">
                <a:solidFill>
                  <a:schemeClr val="bg1"/>
                </a:solidFill>
                <a:latin typeface="Arial" panose="020B0604020202020204" pitchFamily="34" charset="0"/>
                <a:cs typeface="Arial" panose="020B0604020202020204" pitchFamily="34" charset="0"/>
              </a:rPr>
              <a:t>12 Regent Street Y200 New-York, NY</a:t>
            </a:r>
            <a:endParaRPr lang="en-US" sz="800" dirty="0">
              <a:solidFill>
                <a:schemeClr val="bg1"/>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rotWithShape="1">
          <a:blip r:embed="rId13"/>
          <a:srcRect t="-1" r="34607" b="718"/>
          <a:stretch/>
        </p:blipFill>
        <p:spPr>
          <a:xfrm>
            <a:off x="5104970" y="116021"/>
            <a:ext cx="1695593" cy="1708140"/>
          </a:xfrm>
          <a:prstGeom prst="ellipse">
            <a:avLst/>
          </a:prstGeom>
          <a:ln>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341</Words>
  <Application>Microsoft Office PowerPoint</Application>
  <PresentationFormat>Custom</PresentationFormat>
  <Paragraphs>56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Stanislas Larnier</cp:lastModifiedBy>
  <cp:revision>137</cp:revision>
  <dcterms:created xsi:type="dcterms:W3CDTF">2015-04-27T10:39:12Z</dcterms:created>
  <dcterms:modified xsi:type="dcterms:W3CDTF">2020-12-06T22:20:03Z</dcterms:modified>
</cp:coreProperties>
</file>