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0"/>
  </p:normalViewPr>
  <p:slideViewPr>
    <p:cSldViewPr snapToGrid="0" snapToObjects="1">
      <p:cViewPr varScale="1">
        <p:scale>
          <a:sx n="70" d="100"/>
          <a:sy n="70" d="100"/>
        </p:scale>
        <p:origin x="3132" y="6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446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14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4975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00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147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4167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04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276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76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61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0629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422E5-48F1-704F-8139-E56B7CB3E34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0F2D8-1016-F34D-A222-352EB36783C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870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45762" y="0"/>
            <a:ext cx="3217088" cy="10688638"/>
          </a:xfrm>
          <a:prstGeom prst="rect">
            <a:avLst/>
          </a:prstGeom>
          <a:pattFill prst="lgCheck">
            <a:fgClr>
              <a:schemeClr val="accent4">
                <a:lumMod val="20000"/>
                <a:lumOff val="80000"/>
              </a:schemeClr>
            </a:fgClr>
            <a:bgClr>
              <a:prstClr val="white"/>
            </a:bgClr>
          </a:patt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4504176" y="312842"/>
            <a:ext cx="288131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/>
          <a:lstStyle/>
          <a:p>
            <a:r>
              <a:rPr lang="fr-FR" sz="2400" dirty="0">
                <a:latin typeface="Arial"/>
                <a:cs typeface="Arial"/>
              </a:rPr>
              <a:t>John DOE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671988" y="1032512"/>
            <a:ext cx="2563182" cy="830997"/>
          </a:xfrm>
          <a:prstGeom prst="rect">
            <a:avLst/>
          </a:prstGeom>
          <a:solidFill>
            <a:srgbClr val="FFFFFF"/>
          </a:solidFill>
        </p:spPr>
        <p:txBody>
          <a:bodyPr wrap="square" rtlCol="0"/>
          <a:lstStyle/>
          <a:p>
            <a:r>
              <a:rPr lang="fr-FR" sz="1200" dirty="0">
                <a:solidFill>
                  <a:srgbClr val="000000"/>
                </a:solidFill>
              </a:rPr>
              <a:t>Email: name@mail.com </a:t>
            </a:r>
          </a:p>
          <a:p>
            <a:r>
              <a:rPr lang="fr-FR" sz="1200" dirty="0">
                <a:solidFill>
                  <a:srgbClr val="000000"/>
                </a:solidFill>
              </a:rPr>
              <a:t>Ph: 111 </a:t>
            </a:r>
            <a:r>
              <a:rPr lang="fr-FR" sz="1200">
                <a:solidFill>
                  <a:srgbClr val="000000"/>
                </a:solidFill>
              </a:rPr>
              <a:t>222 333</a:t>
            </a:r>
            <a:endParaRPr lang="fr-FR" sz="1200" dirty="0">
              <a:solidFill>
                <a:srgbClr val="000000"/>
              </a:solidFill>
            </a:endParaRPr>
          </a:p>
          <a:p>
            <a:r>
              <a:rPr lang="fr-FR" sz="1200" dirty="0" err="1">
                <a:solidFill>
                  <a:srgbClr val="000000"/>
                </a:solidFill>
              </a:rPr>
              <a:t>Adr</a:t>
            </a:r>
            <a:r>
              <a:rPr lang="fr-FR" sz="1200" dirty="0">
                <a:solidFill>
                  <a:srgbClr val="000000"/>
                </a:solidFill>
              </a:rPr>
              <a:t>: </a:t>
            </a:r>
            <a:r>
              <a:rPr lang="en-GB" sz="1200" dirty="0">
                <a:solidFill>
                  <a:srgbClr val="000000"/>
                </a:solidFill>
              </a:rPr>
              <a:t>12 Regent Street Y200 New-York, NY</a:t>
            </a:r>
            <a:br>
              <a:rPr lang="fr-FR" sz="1200" dirty="0">
                <a:solidFill>
                  <a:srgbClr val="000000"/>
                </a:solidFill>
              </a:rPr>
            </a:br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671987" y="2284904"/>
            <a:ext cx="2563184" cy="1692771"/>
          </a:xfrm>
          <a:prstGeom prst="rect">
            <a:avLst/>
          </a:prstGeom>
          <a:solidFill>
            <a:srgbClr val="FFFFFF"/>
          </a:solidFill>
        </p:spPr>
        <p:txBody>
          <a:bodyPr wrap="square" rtlCol="0"/>
          <a:lstStyle/>
          <a:p>
            <a:pPr>
              <a:defRPr/>
            </a:pPr>
            <a:r>
              <a:rPr lang="fr-FR" sz="1300" dirty="0">
                <a:cs typeface="Calibri"/>
              </a:rPr>
              <a:t>OBJECTIVE: Lorem ipsum dolor sit amet, consectetur adipiscing elit. Quisque pulvinar sit amet turpis ut consequat. Lorem ipsum dolor sit amet, consectetur adipiscing elit. Quisque pulvinar sit amet turpis ut consequat. </a:t>
            </a:r>
            <a:br>
              <a:rPr lang="fr-FR" sz="1300" dirty="0">
                <a:cs typeface="Calibri"/>
              </a:rPr>
            </a:br>
            <a:br>
              <a:rPr lang="fr-FR" sz="1300" dirty="0">
                <a:cs typeface="Calibri"/>
              </a:rPr>
            </a:br>
            <a:endParaRPr lang="fr-FR" sz="1300" dirty="0">
              <a:cs typeface="Calibri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75385"/>
              </p:ext>
            </p:extLst>
          </p:nvPr>
        </p:nvGraphicFramePr>
        <p:xfrm>
          <a:off x="136568" y="214100"/>
          <a:ext cx="4032778" cy="10480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647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800" b="0" i="0" dirty="0">
                          <a:solidFill>
                            <a:schemeClr val="accent4"/>
                          </a:solidFill>
                          <a:effectLst/>
                          <a:latin typeface="Calibri"/>
                          <a:cs typeface="Calibri"/>
                        </a:rPr>
                        <a:t>Work Experience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2499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Job Title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2499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2499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2499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785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6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>
                          <a:solidFill>
                            <a:schemeClr val="accent4"/>
                          </a:solidFill>
                          <a:effectLst/>
                          <a:latin typeface="+mn-lt"/>
                          <a:cs typeface="Calibri"/>
                        </a:rPr>
                        <a:t>Hard Skills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86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COMPUTER SCIENCE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272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7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019688"/>
              </p:ext>
            </p:extLst>
          </p:nvPr>
        </p:nvGraphicFramePr>
        <p:xfrm>
          <a:off x="4800145" y="4876162"/>
          <a:ext cx="2585349" cy="3100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5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008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Education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3" name="Image 12" descr="avatar.png">
            <a:extLst>
              <a:ext uri="{FF2B5EF4-FFF2-40B4-BE49-F238E27FC236}">
                <a16:creationId xmlns:a16="http://schemas.microsoft.com/office/drawing/2014/main" id="{BDF1DECE-AD03-B842-A577-08CAE09CD5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8768" y="8604771"/>
            <a:ext cx="1549621" cy="1549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1363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470</Words>
  <Application>Microsoft Office PowerPoint</Application>
  <PresentationFormat>Custom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4</cp:revision>
  <dcterms:created xsi:type="dcterms:W3CDTF">2015-06-26T11:02:40Z</dcterms:created>
  <dcterms:modified xsi:type="dcterms:W3CDTF">2020-12-06T18:57:53Z</dcterms:modified>
</cp:coreProperties>
</file>