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7562850" cy="1068863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5A55"/>
    <a:srgbClr val="375B54"/>
    <a:srgbClr val="2E644A"/>
    <a:srgbClr val="282832"/>
    <a:srgbClr val="00AAE6"/>
    <a:srgbClr val="2A2D36"/>
    <a:srgbClr val="F1F2F5"/>
    <a:srgbClr val="E7E8ED"/>
    <a:srgbClr val="353B4B"/>
    <a:srgbClr val="2020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1088" autoAdjust="0"/>
    <p:restoredTop sz="94660"/>
  </p:normalViewPr>
  <p:slideViewPr>
    <p:cSldViewPr snapToGrid="0">
      <p:cViewPr varScale="1">
        <p:scale>
          <a:sx n="74" d="100"/>
          <a:sy n="74" d="100"/>
        </p:scale>
        <p:origin x="373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7214" y="1749275"/>
            <a:ext cx="6428423" cy="3721230"/>
          </a:xfrm>
        </p:spPr>
        <p:txBody>
          <a:bodyPr anchor="b"/>
          <a:lstStyle>
            <a:lvl1pPr algn="ctr">
              <a:defRPr sz="4963"/>
            </a:lvl1pPr>
          </a:lstStyle>
          <a:p>
            <a:r>
              <a:rPr lang="en-US"/>
              <a:t>Click to edit Master title style</a:t>
            </a:r>
            <a:endParaRPr lang="en-US" dirty="0"/>
          </a:p>
        </p:txBody>
      </p:sp>
      <p:sp>
        <p:nvSpPr>
          <p:cNvPr id="3" name="Subtitle 2"/>
          <p:cNvSpPr>
            <a:spLocks noGrp="1"/>
          </p:cNvSpPr>
          <p:nvPr>
            <p:ph type="subTitle" idx="1"/>
          </p:nvPr>
        </p:nvSpPr>
        <p:spPr>
          <a:xfrm>
            <a:off x="945356" y="5614010"/>
            <a:ext cx="5672138" cy="2580613"/>
          </a:xfrm>
        </p:spPr>
        <p:txBody>
          <a:bodyPr/>
          <a:lstStyle>
            <a:lvl1pPr marL="0" indent="0" algn="ctr">
              <a:buNone/>
              <a:defRPr sz="1985"/>
            </a:lvl1pPr>
            <a:lvl2pPr marL="378150" indent="0" algn="ctr">
              <a:buNone/>
              <a:defRPr sz="1654"/>
            </a:lvl2pPr>
            <a:lvl3pPr marL="756300" indent="0" algn="ctr">
              <a:buNone/>
              <a:defRPr sz="1489"/>
            </a:lvl3pPr>
            <a:lvl4pPr marL="1134450" indent="0" algn="ctr">
              <a:buNone/>
              <a:defRPr sz="1323"/>
            </a:lvl4pPr>
            <a:lvl5pPr marL="1512600" indent="0" algn="ctr">
              <a:buNone/>
              <a:defRPr sz="1323"/>
            </a:lvl5pPr>
            <a:lvl6pPr marL="1890751" indent="0" algn="ctr">
              <a:buNone/>
              <a:defRPr sz="1323"/>
            </a:lvl6pPr>
            <a:lvl7pPr marL="2268901" indent="0" algn="ctr">
              <a:buNone/>
              <a:defRPr sz="1323"/>
            </a:lvl7pPr>
            <a:lvl8pPr marL="2647051" indent="0" algn="ctr">
              <a:buNone/>
              <a:defRPr sz="1323"/>
            </a:lvl8pPr>
            <a:lvl9pPr marL="3025201"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2279794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2047090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2165" y="569071"/>
            <a:ext cx="1630740" cy="905812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946" y="569071"/>
            <a:ext cx="4797683" cy="90581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2228004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4186259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6007" y="2664740"/>
            <a:ext cx="6522958" cy="4446176"/>
          </a:xfrm>
        </p:spPr>
        <p:txBody>
          <a:bodyPr anchor="b"/>
          <a:lstStyle>
            <a:lvl1pPr>
              <a:defRPr sz="4963"/>
            </a:lvl1pPr>
          </a:lstStyle>
          <a:p>
            <a:r>
              <a:rPr lang="en-US"/>
              <a:t>Click to edit Master title style</a:t>
            </a:r>
            <a:endParaRPr lang="en-US" dirty="0"/>
          </a:p>
        </p:txBody>
      </p:sp>
      <p:sp>
        <p:nvSpPr>
          <p:cNvPr id="3" name="Text Placeholder 2"/>
          <p:cNvSpPr>
            <a:spLocks noGrp="1"/>
          </p:cNvSpPr>
          <p:nvPr>
            <p:ph type="body" idx="1"/>
          </p:nvPr>
        </p:nvSpPr>
        <p:spPr>
          <a:xfrm>
            <a:off x="516007" y="7152978"/>
            <a:ext cx="6522958" cy="2338139"/>
          </a:xfrm>
        </p:spPr>
        <p:txBody>
          <a:bodyPr/>
          <a:lstStyle>
            <a:lvl1pPr marL="0" indent="0">
              <a:buNone/>
              <a:defRPr sz="1985">
                <a:solidFill>
                  <a:schemeClr val="tx1"/>
                </a:solidFill>
              </a:defRPr>
            </a:lvl1pPr>
            <a:lvl2pPr marL="378150" indent="0">
              <a:buNone/>
              <a:defRPr sz="1654">
                <a:solidFill>
                  <a:schemeClr val="tx1">
                    <a:tint val="75000"/>
                  </a:schemeClr>
                </a:solidFill>
              </a:defRPr>
            </a:lvl2pPr>
            <a:lvl3pPr marL="756300" indent="0">
              <a:buNone/>
              <a:defRPr sz="1489">
                <a:solidFill>
                  <a:schemeClr val="tx1">
                    <a:tint val="75000"/>
                  </a:schemeClr>
                </a:solidFill>
              </a:defRPr>
            </a:lvl3pPr>
            <a:lvl4pPr marL="1134450" indent="0">
              <a:buNone/>
              <a:defRPr sz="1323">
                <a:solidFill>
                  <a:schemeClr val="tx1">
                    <a:tint val="75000"/>
                  </a:schemeClr>
                </a:solidFill>
              </a:defRPr>
            </a:lvl4pPr>
            <a:lvl5pPr marL="1512600" indent="0">
              <a:buNone/>
              <a:defRPr sz="1323">
                <a:solidFill>
                  <a:schemeClr val="tx1">
                    <a:tint val="75000"/>
                  </a:schemeClr>
                </a:solidFill>
              </a:defRPr>
            </a:lvl5pPr>
            <a:lvl6pPr marL="1890751" indent="0">
              <a:buNone/>
              <a:defRPr sz="1323">
                <a:solidFill>
                  <a:schemeClr val="tx1">
                    <a:tint val="75000"/>
                  </a:schemeClr>
                </a:solidFill>
              </a:defRPr>
            </a:lvl6pPr>
            <a:lvl7pPr marL="2268901" indent="0">
              <a:buNone/>
              <a:defRPr sz="1323">
                <a:solidFill>
                  <a:schemeClr val="tx1">
                    <a:tint val="75000"/>
                  </a:schemeClr>
                </a:solidFill>
              </a:defRPr>
            </a:lvl7pPr>
            <a:lvl8pPr marL="2647051" indent="0">
              <a:buNone/>
              <a:defRPr sz="1323">
                <a:solidFill>
                  <a:schemeClr val="tx1">
                    <a:tint val="75000"/>
                  </a:schemeClr>
                </a:solidFill>
              </a:defRPr>
            </a:lvl8pPr>
            <a:lvl9pPr marL="3025201"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1458055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946"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8693"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6A803F-5665-4E7F-8DA6-11C67D5A65B1}"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3367849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931" y="569073"/>
            <a:ext cx="6522958" cy="2065976"/>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932" y="2620202"/>
            <a:ext cx="3199440"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4" name="Content Placeholder 3"/>
          <p:cNvSpPr>
            <a:spLocks noGrp="1"/>
          </p:cNvSpPr>
          <p:nvPr>
            <p:ph sz="half" idx="2"/>
          </p:nvPr>
        </p:nvSpPr>
        <p:spPr>
          <a:xfrm>
            <a:off x="520932" y="3904322"/>
            <a:ext cx="3199440"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8693" y="2620202"/>
            <a:ext cx="3215196"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8693" y="3904322"/>
            <a:ext cx="3215196"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6A803F-5665-4E7F-8DA6-11C67D5A65B1}" type="datetimeFigureOut">
              <a:rPr lang="en-US" smtClean="0"/>
              <a:t>12/6/2020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114929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6A803F-5665-4E7F-8DA6-11C67D5A65B1}" type="datetimeFigureOut">
              <a:rPr lang="en-US" smtClean="0"/>
              <a:t>12/6/2020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207728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A803F-5665-4E7F-8DA6-11C67D5A65B1}" type="datetimeFigureOut">
              <a:rPr lang="en-US" smtClean="0"/>
              <a:t>12/6/2020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1948438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Content Placeholder 2"/>
          <p:cNvSpPr>
            <a:spLocks noGrp="1"/>
          </p:cNvSpPr>
          <p:nvPr>
            <p:ph idx="1"/>
          </p:nvPr>
        </p:nvSpPr>
        <p:spPr>
          <a:xfrm>
            <a:off x="3215196" y="1538968"/>
            <a:ext cx="3828693" cy="7595861"/>
          </a:xfrm>
        </p:spPr>
        <p:txBody>
          <a:bodyPr/>
          <a:lstStyle>
            <a:lvl1pPr>
              <a:defRPr sz="2647"/>
            </a:lvl1pPr>
            <a:lvl2pPr>
              <a:defRPr sz="2316"/>
            </a:lvl2pPr>
            <a:lvl3pPr>
              <a:defRPr sz="1985"/>
            </a:lvl3pPr>
            <a:lvl4pPr>
              <a:defRPr sz="1654"/>
            </a:lvl4pPr>
            <a:lvl5pPr>
              <a:defRPr sz="1654"/>
            </a:lvl5pPr>
            <a:lvl6pPr>
              <a:defRPr sz="1654"/>
            </a:lvl6pPr>
            <a:lvl7pPr>
              <a:defRPr sz="1654"/>
            </a:lvl7pPr>
            <a:lvl8pPr>
              <a:defRPr sz="1654"/>
            </a:lvl8pPr>
            <a:lvl9pPr>
              <a:defRPr sz="16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10572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5196" y="1538968"/>
            <a:ext cx="3828693" cy="7595861"/>
          </a:xfrm>
        </p:spPr>
        <p:txBody>
          <a:bodyPr anchor="t"/>
          <a:lstStyle>
            <a:lvl1pPr marL="0" indent="0">
              <a:buNone/>
              <a:defRPr sz="2647"/>
            </a:lvl1pPr>
            <a:lvl2pPr marL="378150" indent="0">
              <a:buNone/>
              <a:defRPr sz="2316"/>
            </a:lvl2pPr>
            <a:lvl3pPr marL="756300" indent="0">
              <a:buNone/>
              <a:defRPr sz="1985"/>
            </a:lvl3pPr>
            <a:lvl4pPr marL="1134450" indent="0">
              <a:buNone/>
              <a:defRPr sz="1654"/>
            </a:lvl4pPr>
            <a:lvl5pPr marL="1512600" indent="0">
              <a:buNone/>
              <a:defRPr sz="1654"/>
            </a:lvl5pPr>
            <a:lvl6pPr marL="1890751" indent="0">
              <a:buNone/>
              <a:defRPr sz="1654"/>
            </a:lvl6pPr>
            <a:lvl7pPr marL="2268901" indent="0">
              <a:buNone/>
              <a:defRPr sz="1654"/>
            </a:lvl7pPr>
            <a:lvl8pPr marL="2647051" indent="0">
              <a:buNone/>
              <a:defRPr sz="1654"/>
            </a:lvl8pPr>
            <a:lvl9pPr marL="3025201" indent="0">
              <a:buNone/>
              <a:defRPr sz="1654"/>
            </a:lvl9pPr>
          </a:lstStyle>
          <a:p>
            <a:r>
              <a:rPr lang="en-US"/>
              <a:t>Click icon to add picture</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60221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946" y="569073"/>
            <a:ext cx="6522958" cy="206597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946" y="2845355"/>
            <a:ext cx="6522958" cy="67818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946" y="9906786"/>
            <a:ext cx="1701641" cy="569071"/>
          </a:xfrm>
          <a:prstGeom prst="rect">
            <a:avLst/>
          </a:prstGeom>
        </p:spPr>
        <p:txBody>
          <a:bodyPr vert="horz" lIns="91440" tIns="45720" rIns="91440" bIns="45720" rtlCol="0" anchor="ctr"/>
          <a:lstStyle>
            <a:lvl1pPr algn="l">
              <a:defRPr sz="993">
                <a:solidFill>
                  <a:schemeClr val="tx1">
                    <a:tint val="75000"/>
                  </a:schemeClr>
                </a:solidFill>
              </a:defRPr>
            </a:lvl1pPr>
          </a:lstStyle>
          <a:p>
            <a:fld id="{046A803F-5665-4E7F-8DA6-11C67D5A65B1}" type="datetimeFigureOut">
              <a:rPr lang="en-US" smtClean="0"/>
              <a:t>12/6/2020</a:t>
            </a:fld>
            <a:endParaRPr lang="en-US"/>
          </a:p>
        </p:txBody>
      </p:sp>
      <p:sp>
        <p:nvSpPr>
          <p:cNvPr id="5" name="Footer Placeholder 4"/>
          <p:cNvSpPr>
            <a:spLocks noGrp="1"/>
          </p:cNvSpPr>
          <p:nvPr>
            <p:ph type="ftr" sz="quarter" idx="3"/>
          </p:nvPr>
        </p:nvSpPr>
        <p:spPr>
          <a:xfrm>
            <a:off x="2505194" y="9906786"/>
            <a:ext cx="2552462" cy="569071"/>
          </a:xfrm>
          <a:prstGeom prst="rect">
            <a:avLst/>
          </a:prstGeom>
        </p:spPr>
        <p:txBody>
          <a:bodyPr vert="horz" lIns="91440" tIns="45720" rIns="91440" bIns="45720" rtlCol="0" anchor="ctr"/>
          <a:lstStyle>
            <a:lvl1pPr algn="ctr">
              <a:defRPr sz="99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41263" y="9906786"/>
            <a:ext cx="1701641" cy="569071"/>
          </a:xfrm>
          <a:prstGeom prst="rect">
            <a:avLst/>
          </a:prstGeom>
        </p:spPr>
        <p:txBody>
          <a:bodyPr vert="horz" lIns="91440" tIns="45720" rIns="91440" bIns="45720" rtlCol="0" anchor="ctr"/>
          <a:lstStyle>
            <a:lvl1pPr algn="r">
              <a:defRPr sz="993">
                <a:solidFill>
                  <a:schemeClr val="tx1">
                    <a:tint val="75000"/>
                  </a:schemeClr>
                </a:solidFill>
              </a:defRPr>
            </a:lvl1pPr>
          </a:lstStyle>
          <a:p>
            <a:fld id="{AA2F6FD6-5422-4C7A-869B-E15A193C7472}" type="slidenum">
              <a:rPr lang="en-US" smtClean="0"/>
              <a:t>‹#›</a:t>
            </a:fld>
            <a:endParaRPr lang="en-US"/>
          </a:p>
        </p:txBody>
      </p:sp>
    </p:spTree>
    <p:extLst>
      <p:ext uri="{BB962C8B-B14F-4D97-AF65-F5344CB8AC3E}">
        <p14:creationId xmlns:p14="http://schemas.microsoft.com/office/powerpoint/2010/main" val="2961885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6300" rtl="0" eaLnBrk="1" latinLnBrk="0" hangingPunct="1">
        <a:lnSpc>
          <a:spcPct val="90000"/>
        </a:lnSpc>
        <a:spcBef>
          <a:spcPct val="0"/>
        </a:spcBef>
        <a:buNone/>
        <a:defRPr sz="3639" kern="1200">
          <a:solidFill>
            <a:schemeClr val="tx1"/>
          </a:solidFill>
          <a:latin typeface="+mj-lt"/>
          <a:ea typeface="+mj-ea"/>
          <a:cs typeface="+mj-cs"/>
        </a:defRPr>
      </a:lvl1pPr>
    </p:titleStyle>
    <p:bodyStyle>
      <a:lvl1pPr marL="189075" indent="-189075" algn="l" defTabSz="756300" rtl="0" eaLnBrk="1" latinLnBrk="0" hangingPunct="1">
        <a:lnSpc>
          <a:spcPct val="90000"/>
        </a:lnSpc>
        <a:spcBef>
          <a:spcPts val="827"/>
        </a:spcBef>
        <a:buFont typeface="Arial" panose="020B0604020202020204" pitchFamily="34" charset="0"/>
        <a:buChar char="•"/>
        <a:defRPr sz="2316" kern="1200">
          <a:solidFill>
            <a:schemeClr val="tx1"/>
          </a:solidFill>
          <a:latin typeface="+mn-lt"/>
          <a:ea typeface="+mn-ea"/>
          <a:cs typeface="+mn-cs"/>
        </a:defRPr>
      </a:lvl1pPr>
      <a:lvl2pPr marL="567225" indent="-189075" algn="l" defTabSz="756300" rtl="0" eaLnBrk="1" latinLnBrk="0" hangingPunct="1">
        <a:lnSpc>
          <a:spcPct val="90000"/>
        </a:lnSpc>
        <a:spcBef>
          <a:spcPts val="414"/>
        </a:spcBef>
        <a:buFont typeface="Arial" panose="020B0604020202020204" pitchFamily="34" charset="0"/>
        <a:buChar char="•"/>
        <a:defRPr sz="1985" kern="1200">
          <a:solidFill>
            <a:schemeClr val="tx1"/>
          </a:solidFill>
          <a:latin typeface="+mn-lt"/>
          <a:ea typeface="+mn-ea"/>
          <a:cs typeface="+mn-cs"/>
        </a:defRPr>
      </a:lvl2pPr>
      <a:lvl3pPr marL="945375" indent="-189075" algn="l" defTabSz="756300" rtl="0" eaLnBrk="1" latinLnBrk="0" hangingPunct="1">
        <a:lnSpc>
          <a:spcPct val="90000"/>
        </a:lnSpc>
        <a:spcBef>
          <a:spcPts val="414"/>
        </a:spcBef>
        <a:buFont typeface="Arial" panose="020B0604020202020204" pitchFamily="34" charset="0"/>
        <a:buChar char="•"/>
        <a:defRPr sz="1654" kern="1200">
          <a:solidFill>
            <a:schemeClr val="tx1"/>
          </a:solidFill>
          <a:latin typeface="+mn-lt"/>
          <a:ea typeface="+mn-ea"/>
          <a:cs typeface="+mn-cs"/>
        </a:defRPr>
      </a:lvl3pPr>
      <a:lvl4pPr marL="1323525"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4pPr>
      <a:lvl5pPr marL="17016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5pPr>
      <a:lvl6pPr marL="20798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6pPr>
      <a:lvl7pPr marL="24579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7pPr>
      <a:lvl8pPr marL="28361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8pPr>
      <a:lvl9pPr marL="32142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9pPr>
    </p:bodyStyle>
    <p:otherStyle>
      <a:defPPr>
        <a:defRPr lang="en-US"/>
      </a:defPPr>
      <a:lvl1pPr marL="0" algn="l" defTabSz="756300" rtl="0" eaLnBrk="1" latinLnBrk="0" hangingPunct="1">
        <a:defRPr sz="1489" kern="1200">
          <a:solidFill>
            <a:schemeClr val="tx1"/>
          </a:solidFill>
          <a:latin typeface="+mn-lt"/>
          <a:ea typeface="+mn-ea"/>
          <a:cs typeface="+mn-cs"/>
        </a:defRPr>
      </a:lvl1pPr>
      <a:lvl2pPr marL="378150" algn="l" defTabSz="756300" rtl="0" eaLnBrk="1" latinLnBrk="0" hangingPunct="1">
        <a:defRPr sz="1489" kern="1200">
          <a:solidFill>
            <a:schemeClr val="tx1"/>
          </a:solidFill>
          <a:latin typeface="+mn-lt"/>
          <a:ea typeface="+mn-ea"/>
          <a:cs typeface="+mn-cs"/>
        </a:defRPr>
      </a:lvl2pPr>
      <a:lvl3pPr marL="756300" algn="l" defTabSz="756300" rtl="0" eaLnBrk="1" latinLnBrk="0" hangingPunct="1">
        <a:defRPr sz="1489" kern="1200">
          <a:solidFill>
            <a:schemeClr val="tx1"/>
          </a:solidFill>
          <a:latin typeface="+mn-lt"/>
          <a:ea typeface="+mn-ea"/>
          <a:cs typeface="+mn-cs"/>
        </a:defRPr>
      </a:lvl3pPr>
      <a:lvl4pPr marL="1134450" algn="l" defTabSz="756300" rtl="0" eaLnBrk="1" latinLnBrk="0" hangingPunct="1">
        <a:defRPr sz="1489" kern="1200">
          <a:solidFill>
            <a:schemeClr val="tx1"/>
          </a:solidFill>
          <a:latin typeface="+mn-lt"/>
          <a:ea typeface="+mn-ea"/>
          <a:cs typeface="+mn-cs"/>
        </a:defRPr>
      </a:lvl4pPr>
      <a:lvl5pPr marL="1512600" algn="l" defTabSz="756300" rtl="0" eaLnBrk="1" latinLnBrk="0" hangingPunct="1">
        <a:defRPr sz="1489" kern="1200">
          <a:solidFill>
            <a:schemeClr val="tx1"/>
          </a:solidFill>
          <a:latin typeface="+mn-lt"/>
          <a:ea typeface="+mn-ea"/>
          <a:cs typeface="+mn-cs"/>
        </a:defRPr>
      </a:lvl5pPr>
      <a:lvl6pPr marL="1890751" algn="l" defTabSz="756300" rtl="0" eaLnBrk="1" latinLnBrk="0" hangingPunct="1">
        <a:defRPr sz="1489" kern="1200">
          <a:solidFill>
            <a:schemeClr val="tx1"/>
          </a:solidFill>
          <a:latin typeface="+mn-lt"/>
          <a:ea typeface="+mn-ea"/>
          <a:cs typeface="+mn-cs"/>
        </a:defRPr>
      </a:lvl6pPr>
      <a:lvl7pPr marL="2268901" algn="l" defTabSz="756300" rtl="0" eaLnBrk="1" latinLnBrk="0" hangingPunct="1">
        <a:defRPr sz="1489" kern="1200">
          <a:solidFill>
            <a:schemeClr val="tx1"/>
          </a:solidFill>
          <a:latin typeface="+mn-lt"/>
          <a:ea typeface="+mn-ea"/>
          <a:cs typeface="+mn-cs"/>
        </a:defRPr>
      </a:lvl7pPr>
      <a:lvl8pPr marL="2647051" algn="l" defTabSz="756300" rtl="0" eaLnBrk="1" latinLnBrk="0" hangingPunct="1">
        <a:defRPr sz="1489" kern="1200">
          <a:solidFill>
            <a:schemeClr val="tx1"/>
          </a:solidFill>
          <a:latin typeface="+mn-lt"/>
          <a:ea typeface="+mn-ea"/>
          <a:cs typeface="+mn-cs"/>
        </a:defRPr>
      </a:lvl8pPr>
      <a:lvl9pPr marL="3025201" algn="l" defTabSz="756300" rtl="0" eaLnBrk="1" latinLnBrk="0" hangingPunct="1">
        <a:defRPr sz="148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tiff"/><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75A55"/>
        </a:solidFill>
        <a:effectLst/>
      </p:bgPr>
    </p:bg>
    <p:spTree>
      <p:nvGrpSpPr>
        <p:cNvPr id="1" name=""/>
        <p:cNvGrpSpPr/>
        <p:nvPr/>
      </p:nvGrpSpPr>
      <p:grpSpPr>
        <a:xfrm>
          <a:off x="0" y="0"/>
          <a:ext cx="0" cy="0"/>
          <a:chOff x="0" y="0"/>
          <a:chExt cx="0" cy="0"/>
        </a:xfrm>
      </p:grpSpPr>
      <p:sp>
        <p:nvSpPr>
          <p:cNvPr id="262" name="Rectangle 261"/>
          <p:cNvSpPr/>
          <p:nvPr/>
        </p:nvSpPr>
        <p:spPr>
          <a:xfrm>
            <a:off x="3207656" y="118166"/>
            <a:ext cx="4355195" cy="362969"/>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8" name="Rectangle 257"/>
          <p:cNvSpPr/>
          <p:nvPr/>
        </p:nvSpPr>
        <p:spPr>
          <a:xfrm>
            <a:off x="1" y="1888516"/>
            <a:ext cx="7562850" cy="6414736"/>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1" y="119062"/>
            <a:ext cx="3207657" cy="10436643"/>
          </a:xfrm>
          <a:prstGeom prst="rect">
            <a:avLst/>
          </a:prstGeom>
          <a:solidFill>
            <a:schemeClr val="bg1">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88649" y="3073539"/>
            <a:ext cx="2603026" cy="417675"/>
          </a:xfrm>
          <a:prstGeom prst="rect">
            <a:avLst/>
          </a:prstGeom>
          <a:gradFill>
            <a:gsLst>
              <a:gs pos="50000">
                <a:srgbClr val="375A55">
                  <a:alpha val="91000"/>
                </a:srgbClr>
              </a:gs>
              <a:gs pos="0">
                <a:srgbClr val="375A55"/>
              </a:gs>
              <a:gs pos="100000">
                <a:srgbClr val="375A55"/>
              </a:gs>
            </a:gsLst>
            <a:lin ang="0" scaled="0"/>
          </a:gra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Rectangle 217"/>
          <p:cNvSpPr/>
          <p:nvPr/>
        </p:nvSpPr>
        <p:spPr>
          <a:xfrm>
            <a:off x="288649" y="3544385"/>
            <a:ext cx="2603026" cy="253020"/>
          </a:xfrm>
          <a:prstGeom prst="rect">
            <a:avLst/>
          </a:prstGeom>
          <a:gradFill>
            <a:gsLst>
              <a:gs pos="50000">
                <a:srgbClr val="375A55">
                  <a:alpha val="91000"/>
                </a:srgbClr>
              </a:gs>
              <a:gs pos="0">
                <a:srgbClr val="375A55"/>
              </a:gs>
              <a:gs pos="100000">
                <a:srgbClr val="375A55"/>
              </a:gs>
            </a:gsLst>
            <a:lin ang="0" scaled="0"/>
          </a:gra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Rectangle 218"/>
          <p:cNvSpPr/>
          <p:nvPr/>
        </p:nvSpPr>
        <p:spPr>
          <a:xfrm>
            <a:off x="288649" y="3850576"/>
            <a:ext cx="2603026" cy="253020"/>
          </a:xfrm>
          <a:prstGeom prst="rect">
            <a:avLst/>
          </a:prstGeom>
          <a:gradFill>
            <a:gsLst>
              <a:gs pos="50000">
                <a:srgbClr val="375A55">
                  <a:alpha val="91000"/>
                </a:srgbClr>
              </a:gs>
              <a:gs pos="0">
                <a:srgbClr val="375A55"/>
              </a:gs>
              <a:gs pos="100000">
                <a:srgbClr val="375A55"/>
              </a:gs>
            </a:gsLst>
            <a:lin ang="0" scaled="0"/>
          </a:gra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0" name="Rectangle 219"/>
          <p:cNvSpPr/>
          <p:nvPr/>
        </p:nvSpPr>
        <p:spPr>
          <a:xfrm>
            <a:off x="288649" y="4156767"/>
            <a:ext cx="2603026" cy="253020"/>
          </a:xfrm>
          <a:prstGeom prst="rect">
            <a:avLst/>
          </a:prstGeom>
          <a:gradFill>
            <a:gsLst>
              <a:gs pos="50000">
                <a:srgbClr val="375A55">
                  <a:alpha val="91000"/>
                </a:srgbClr>
              </a:gs>
              <a:gs pos="0">
                <a:srgbClr val="375A55"/>
              </a:gs>
              <a:gs pos="100000">
                <a:srgbClr val="375A55"/>
              </a:gs>
            </a:gsLst>
            <a:lin ang="0" scaled="0"/>
          </a:gra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 y="2260194"/>
            <a:ext cx="3207656" cy="523220"/>
          </a:xfrm>
          <a:prstGeom prst="rect">
            <a:avLst/>
          </a:prstGeom>
          <a:solidFill>
            <a:srgbClr val="375A55"/>
          </a:solidFill>
          <a:ln w="3175">
            <a:noFill/>
          </a:ln>
        </p:spPr>
        <p:txBody>
          <a:bodyPr wrap="square" rtlCol="0"/>
          <a:lstStyle/>
          <a:p>
            <a:pPr algn="ctr"/>
            <a:r>
              <a:rPr lang="en-US" sz="1600" b="1" dirty="0">
                <a:solidFill>
                  <a:schemeClr val="bg1"/>
                </a:solidFill>
                <a:latin typeface="Arial" panose="020B0604020202020204" pitchFamily="34" charset="0"/>
                <a:cs typeface="Arial" panose="020B0604020202020204" pitchFamily="34" charset="0"/>
              </a:rPr>
              <a:t>JANE DOE</a:t>
            </a:r>
          </a:p>
          <a:p>
            <a:pPr algn="ctr"/>
            <a:endParaRPr lang="en-US" sz="200" dirty="0">
              <a:solidFill>
                <a:schemeClr val="bg1"/>
              </a:solidFill>
              <a:latin typeface="Arial" panose="020B0604020202020204" pitchFamily="34" charset="0"/>
              <a:cs typeface="Arial" panose="020B0604020202020204" pitchFamily="34" charset="0"/>
            </a:endParaRPr>
          </a:p>
          <a:p>
            <a:pPr algn="ctr"/>
            <a:r>
              <a:rPr lang="en-US" sz="1000">
                <a:solidFill>
                  <a:schemeClr val="bg1"/>
                </a:solidFill>
                <a:latin typeface="Arial" panose="020B0604020202020204" pitchFamily="34" charset="0"/>
                <a:cs typeface="Arial" panose="020B0604020202020204" pitchFamily="34" charset="0"/>
              </a:rPr>
              <a:t>PROFESSIONAL TITLE</a:t>
            </a:r>
            <a:endParaRPr lang="en-US" sz="1000" dirty="0">
              <a:solidFill>
                <a:schemeClr val="bg1"/>
              </a:solidFill>
              <a:latin typeface="Arial" panose="020B0604020202020204" pitchFamily="34" charset="0"/>
              <a:cs typeface="Arial" panose="020B0604020202020204" pitchFamily="34" charset="0"/>
            </a:endParaRPr>
          </a:p>
        </p:txBody>
      </p:sp>
      <p:sp>
        <p:nvSpPr>
          <p:cNvPr id="8" name="TextBox 7"/>
          <p:cNvSpPr txBox="1"/>
          <p:nvPr/>
        </p:nvSpPr>
        <p:spPr>
          <a:xfrm>
            <a:off x="288648" y="3078804"/>
            <a:ext cx="2603025" cy="1384995"/>
          </a:xfrm>
          <a:prstGeom prst="rect">
            <a:avLst/>
          </a:prstGeom>
          <a:noFill/>
          <a:ln w="6350">
            <a:noFill/>
          </a:ln>
        </p:spPr>
        <p:txBody>
          <a:bodyPr wrap="square" rtlCol="0"/>
          <a:lstStyle/>
          <a:p>
            <a:r>
              <a:rPr lang="en-GB" sz="1000" dirty="0">
                <a:solidFill>
                  <a:schemeClr val="bg1"/>
                </a:solidFill>
                <a:latin typeface="Arial" panose="020B0604020202020204" pitchFamily="34" charset="0"/>
                <a:cs typeface="Arial" panose="020B0604020202020204" pitchFamily="34" charset="0"/>
              </a:rPr>
              <a:t>12 Regent Street Y200 New-York, NY</a:t>
            </a:r>
          </a:p>
          <a:p>
            <a:endParaRPr lang="en-GB" sz="1000" dirty="0">
              <a:solidFill>
                <a:schemeClr val="bg1"/>
              </a:solidFill>
              <a:latin typeface="Arial" panose="020B0604020202020204" pitchFamily="34" charset="0"/>
              <a:cs typeface="Arial" panose="020B0604020202020204" pitchFamily="34" charset="0"/>
            </a:endParaRPr>
          </a:p>
          <a:p>
            <a:endParaRPr lang="en-US" sz="400" dirty="0">
              <a:solidFill>
                <a:schemeClr val="bg1"/>
              </a:solidFill>
              <a:latin typeface="Arial" panose="020B0604020202020204" pitchFamily="34" charset="0"/>
              <a:cs typeface="Arial" panose="020B0604020202020204" pitchFamily="34" charset="0"/>
            </a:endParaRPr>
          </a:p>
          <a:p>
            <a:pPr>
              <a:lnSpc>
                <a:spcPct val="200000"/>
              </a:lnSpc>
            </a:pPr>
            <a:r>
              <a:rPr lang="en-US" sz="1000" b="1" dirty="0">
                <a:solidFill>
                  <a:schemeClr val="bg1"/>
                </a:solidFill>
                <a:latin typeface="Arial" panose="020B0604020202020204" pitchFamily="34" charset="0"/>
                <a:cs typeface="Arial" panose="020B0604020202020204" pitchFamily="34" charset="0"/>
              </a:rPr>
              <a:t>111 222 333</a:t>
            </a:r>
          </a:p>
          <a:p>
            <a:pPr>
              <a:lnSpc>
                <a:spcPct val="200000"/>
              </a:lnSpc>
            </a:pPr>
            <a:r>
              <a:rPr lang="en-US" sz="1000" dirty="0">
                <a:solidFill>
                  <a:schemeClr val="bg1"/>
                </a:solidFill>
                <a:latin typeface="Arial" panose="020B0604020202020204" pitchFamily="34" charset="0"/>
                <a:cs typeface="Arial" panose="020B0604020202020204" pitchFamily="34" charset="0"/>
              </a:rPr>
              <a:t>mail@mail.com</a:t>
            </a:r>
          </a:p>
          <a:p>
            <a:pPr>
              <a:lnSpc>
                <a:spcPct val="200000"/>
              </a:lnSpc>
            </a:pPr>
            <a:r>
              <a:rPr lang="en-US" sz="1000" dirty="0">
                <a:solidFill>
                  <a:schemeClr val="bg1"/>
                </a:solidFill>
                <a:latin typeface="Arial" panose="020B0604020202020204" pitchFamily="34" charset="0"/>
                <a:cs typeface="Arial" panose="020B0604020202020204" pitchFamily="34" charset="0"/>
              </a:rPr>
              <a:t>Linkedin.com/name</a:t>
            </a:r>
          </a:p>
        </p:txBody>
      </p:sp>
      <p:sp>
        <p:nvSpPr>
          <p:cNvPr id="203" name="TextBox 202"/>
          <p:cNvSpPr txBox="1"/>
          <p:nvPr/>
        </p:nvSpPr>
        <p:spPr>
          <a:xfrm>
            <a:off x="3421855" y="592457"/>
            <a:ext cx="3754369" cy="861774"/>
          </a:xfrm>
          <a:prstGeom prst="rect">
            <a:avLst/>
          </a:prstGeom>
          <a:noFill/>
        </p:spPr>
        <p:txBody>
          <a:bodyPr wrap="square" rtlCol="0"/>
          <a:lstStyle/>
          <a:p>
            <a:pPr algn="just"/>
            <a:r>
              <a:rPr lang="en-US" sz="1000" dirty="0" err="1">
                <a:solidFill>
                  <a:schemeClr val="bg1">
                    <a:lumMod val="9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 adipiscing elit. Quisque pulvinar sit amet turpis ut consequat. Vous pouvez les présenter sous forme de puces ou en texte plain. </a:t>
            </a:r>
          </a:p>
        </p:txBody>
      </p:sp>
      <p:sp>
        <p:nvSpPr>
          <p:cNvPr id="154" name="TextBox 153"/>
          <p:cNvSpPr txBox="1"/>
          <p:nvPr/>
        </p:nvSpPr>
        <p:spPr>
          <a:xfrm>
            <a:off x="3314889" y="1800994"/>
            <a:ext cx="3861336" cy="461665"/>
          </a:xfrm>
          <a:prstGeom prst="rect">
            <a:avLst/>
          </a:prstGeom>
          <a:noFill/>
        </p:spPr>
        <p:txBody>
          <a:bodyPr wrap="square" rtlCol="0">
            <a:spAutoFit/>
          </a:bodyPr>
          <a:lstStyle/>
          <a:p>
            <a:pPr algn="r"/>
            <a:endParaRPr lang="en-US" sz="1200" b="1" dirty="0">
              <a:solidFill>
                <a:schemeClr val="bg1"/>
              </a:solidFill>
              <a:latin typeface="Arial" panose="020B0604020202020204" pitchFamily="34" charset="0"/>
              <a:cs typeface="Arial" panose="020B0604020202020204" pitchFamily="34" charset="0"/>
            </a:endParaRPr>
          </a:p>
          <a:p>
            <a:pPr algn="r"/>
            <a:r>
              <a:rPr lang="en-US" sz="1200" b="1" dirty="0">
                <a:solidFill>
                  <a:schemeClr val="bg1"/>
                </a:solidFill>
                <a:latin typeface="Arial" panose="020B0604020202020204" pitchFamily="34" charset="0"/>
                <a:cs typeface="Arial" panose="020B0604020202020204" pitchFamily="34" charset="0"/>
              </a:rPr>
              <a:t>WORK EXPERIENCE</a:t>
            </a:r>
            <a:endParaRPr lang="en-US" sz="1000" dirty="0">
              <a:solidFill>
                <a:schemeClr val="bg1"/>
              </a:solidFill>
              <a:latin typeface="Arial" panose="020B0604020202020204" pitchFamily="34" charset="0"/>
              <a:cs typeface="Arial" panose="020B0604020202020204" pitchFamily="34" charset="0"/>
            </a:endParaRPr>
          </a:p>
        </p:txBody>
      </p:sp>
      <p:cxnSp>
        <p:nvCxnSpPr>
          <p:cNvPr id="155" name="Straight Connector 154"/>
          <p:cNvCxnSpPr/>
          <p:nvPr/>
        </p:nvCxnSpPr>
        <p:spPr>
          <a:xfrm>
            <a:off x="3482340" y="2262659"/>
            <a:ext cx="3596829" cy="0"/>
          </a:xfrm>
          <a:prstGeom prst="line">
            <a:avLst/>
          </a:prstGeom>
          <a:ln w="3175">
            <a:solidFill>
              <a:srgbClr val="375A55"/>
            </a:solidFill>
          </a:ln>
        </p:spPr>
        <p:style>
          <a:lnRef idx="1">
            <a:schemeClr val="accent1"/>
          </a:lnRef>
          <a:fillRef idx="0">
            <a:schemeClr val="accent1"/>
          </a:fillRef>
          <a:effectRef idx="0">
            <a:schemeClr val="accent1"/>
          </a:effectRef>
          <a:fontRef idx="minor">
            <a:schemeClr val="tx1"/>
          </a:fontRef>
        </p:style>
      </p:cxnSp>
      <p:sp>
        <p:nvSpPr>
          <p:cNvPr id="156" name="TextBox 155"/>
          <p:cNvSpPr txBox="1"/>
          <p:nvPr/>
        </p:nvSpPr>
        <p:spPr>
          <a:xfrm>
            <a:off x="3314889" y="5349929"/>
            <a:ext cx="3861336" cy="461665"/>
          </a:xfrm>
          <a:prstGeom prst="rect">
            <a:avLst/>
          </a:prstGeom>
          <a:noFill/>
        </p:spPr>
        <p:txBody>
          <a:bodyPr wrap="square" rtlCol="0">
            <a:spAutoFit/>
          </a:bodyPr>
          <a:lstStyle/>
          <a:p>
            <a:pPr algn="r"/>
            <a:endParaRPr lang="en-US" sz="1200" b="1" dirty="0">
              <a:solidFill>
                <a:schemeClr val="bg1"/>
              </a:solidFill>
              <a:latin typeface="Arial" panose="020B0604020202020204" pitchFamily="34" charset="0"/>
              <a:cs typeface="Arial" panose="020B0604020202020204" pitchFamily="34" charset="0"/>
            </a:endParaRPr>
          </a:p>
          <a:p>
            <a:pPr algn="r"/>
            <a:r>
              <a:rPr lang="en-US" sz="1200" b="1" dirty="0">
                <a:solidFill>
                  <a:schemeClr val="bg1"/>
                </a:solidFill>
                <a:latin typeface="Arial" panose="020B0604020202020204" pitchFamily="34" charset="0"/>
                <a:cs typeface="Arial" panose="020B0604020202020204" pitchFamily="34" charset="0"/>
              </a:rPr>
              <a:t>EDUCATION</a:t>
            </a:r>
            <a:endParaRPr lang="en-US" sz="1000" dirty="0">
              <a:solidFill>
                <a:schemeClr val="bg1"/>
              </a:solidFill>
              <a:latin typeface="Arial" panose="020B0604020202020204" pitchFamily="34" charset="0"/>
              <a:cs typeface="Arial" panose="020B0604020202020204" pitchFamily="34" charset="0"/>
            </a:endParaRPr>
          </a:p>
        </p:txBody>
      </p:sp>
      <p:sp>
        <p:nvSpPr>
          <p:cNvPr id="158" name="TextBox 157"/>
          <p:cNvSpPr txBox="1"/>
          <p:nvPr/>
        </p:nvSpPr>
        <p:spPr>
          <a:xfrm>
            <a:off x="3314889" y="8417004"/>
            <a:ext cx="3861336" cy="461665"/>
          </a:xfrm>
          <a:prstGeom prst="rect">
            <a:avLst/>
          </a:prstGeom>
          <a:noFill/>
        </p:spPr>
        <p:txBody>
          <a:bodyPr wrap="square" rtlCol="0">
            <a:spAutoFit/>
          </a:bodyPr>
          <a:lstStyle/>
          <a:p>
            <a:pPr algn="r"/>
            <a:endParaRPr lang="en-US" sz="1200" b="1" dirty="0">
              <a:solidFill>
                <a:schemeClr val="bg1"/>
              </a:solidFill>
              <a:latin typeface="Arial" panose="020B0604020202020204" pitchFamily="34" charset="0"/>
              <a:cs typeface="Arial" panose="020B0604020202020204" pitchFamily="34" charset="0"/>
            </a:endParaRPr>
          </a:p>
          <a:p>
            <a:pPr algn="r"/>
            <a:r>
              <a:rPr lang="en-US" sz="1200" b="1" dirty="0">
                <a:solidFill>
                  <a:schemeClr val="bg1"/>
                </a:solidFill>
                <a:latin typeface="Arial" panose="020B0604020202020204" pitchFamily="34" charset="0"/>
                <a:cs typeface="Arial" panose="020B0604020202020204" pitchFamily="34" charset="0"/>
              </a:rPr>
              <a:t>HOBBIES</a:t>
            </a:r>
            <a:endParaRPr lang="en-US" sz="1000" dirty="0">
              <a:solidFill>
                <a:schemeClr val="bg1"/>
              </a:solidFill>
              <a:latin typeface="Arial" panose="020B0604020202020204" pitchFamily="34" charset="0"/>
              <a:cs typeface="Arial" panose="020B0604020202020204" pitchFamily="34" charset="0"/>
            </a:endParaRPr>
          </a:p>
        </p:txBody>
      </p:sp>
      <p:sp>
        <p:nvSpPr>
          <p:cNvPr id="193" name="TextBox 192"/>
          <p:cNvSpPr txBox="1"/>
          <p:nvPr/>
        </p:nvSpPr>
        <p:spPr>
          <a:xfrm>
            <a:off x="3314889" y="2336913"/>
            <a:ext cx="3861336" cy="2985433"/>
          </a:xfrm>
          <a:prstGeom prst="rect">
            <a:avLst/>
          </a:prstGeom>
          <a:noFill/>
        </p:spPr>
        <p:txBody>
          <a:bodyPr wrap="square" rtlCol="0"/>
          <a:lstStyle/>
          <a:p>
            <a:pPr algn="r"/>
            <a:r>
              <a:rPr lang="en-US" sz="900" b="1" dirty="0">
                <a:solidFill>
                  <a:schemeClr val="bg1">
                    <a:lumMod val="95000"/>
                  </a:schemeClr>
                </a:solidFill>
                <a:latin typeface="Arial" panose="020B0604020202020204" pitchFamily="34" charset="0"/>
                <a:cs typeface="Arial" panose="020B0604020202020204" pitchFamily="34" charset="0"/>
              </a:rPr>
              <a:t>COMPAGNY NAME | JOB TITLE</a:t>
            </a:r>
          </a:p>
          <a:p>
            <a:pPr algn="r"/>
            <a:r>
              <a:rPr lang="en-US" sz="800" dirty="0">
                <a:solidFill>
                  <a:schemeClr val="bg1">
                    <a:lumMod val="95000"/>
                  </a:schemeClr>
                </a:solidFill>
                <a:latin typeface="Arial" panose="020B0604020202020204" pitchFamily="34" charset="0"/>
                <a:cs typeface="Arial" panose="020B0604020202020204" pitchFamily="34" charset="0"/>
              </a:rPr>
              <a:t>20XX – 20XX</a:t>
            </a:r>
          </a:p>
          <a:p>
            <a:pPr algn="r"/>
            <a:endParaRPr lang="en-US" sz="300" dirty="0">
              <a:solidFill>
                <a:schemeClr val="bg1">
                  <a:lumMod val="95000"/>
                </a:schemeClr>
              </a:solidFill>
              <a:latin typeface="Arial" panose="020B0604020202020204" pitchFamily="34" charset="0"/>
              <a:cs typeface="Arial" panose="020B0604020202020204" pitchFamily="34" charset="0"/>
            </a:endParaRPr>
          </a:p>
          <a:p>
            <a:pPr algn="r"/>
            <a:r>
              <a:rPr lang="en-US" sz="900" dirty="0" err="1">
                <a:solidFill>
                  <a:schemeClr val="bg1">
                    <a:lumMod val="95000"/>
                  </a:schemeClr>
                </a:solidFill>
                <a:latin typeface="Arial" panose="020B0604020202020204" pitchFamily="34" charset="0"/>
                <a:cs typeface="Arial" panose="020B0604020202020204" pitchFamily="34" charset="0"/>
              </a:rPr>
              <a:t>Lorem ipsum dolor sit amet, consectetur adipiscing elit. Quisque pulvinar sit amet turpis ut consequat. </a:t>
            </a:r>
            <a:r>
              <a:rPr lang="en-US" sz="900" dirty="0">
                <a:solidFill>
                  <a:schemeClr val="bg1">
                    <a:lumMod val="95000"/>
                  </a:schemeClr>
                </a:solidFill>
                <a:latin typeface="Arial" panose="020B0604020202020204" pitchFamily="34" charset="0"/>
                <a:cs typeface="Arial" panose="020B0604020202020204" pitchFamily="34" charset="0"/>
              </a:rPr>
              <a:t>Lorem ipsum dolor sit </a:t>
            </a:r>
            <a:r>
              <a:rPr lang="en-US" sz="900" dirty="0" err="1">
                <a:solidFill>
                  <a:schemeClr val="bg1">
                    <a:lumMod val="95000"/>
                  </a:schemeClr>
                </a:solidFill>
                <a:latin typeface="Arial" panose="020B0604020202020204" pitchFamily="34" charset="0"/>
                <a:cs typeface="Arial" panose="020B0604020202020204" pitchFamily="34" charset="0"/>
              </a:rPr>
              <a:t>amet</a:t>
            </a:r>
            <a:r>
              <a:rPr lang="en-US" sz="900" dirty="0">
                <a:solidFill>
                  <a:schemeClr val="bg1">
                    <a:lumMod val="95000"/>
                  </a:schemeClr>
                </a:solidFill>
                <a:latin typeface="Arial" panose="020B0604020202020204" pitchFamily="34" charset="0"/>
                <a:cs typeface="Arial" panose="020B0604020202020204" pitchFamily="34" charset="0"/>
              </a:rPr>
              <a:t>..</a:t>
            </a:r>
          </a:p>
          <a:p>
            <a:pPr algn="r"/>
            <a:endParaRPr lang="en-US" sz="900" dirty="0">
              <a:solidFill>
                <a:schemeClr val="bg1">
                  <a:lumMod val="95000"/>
                </a:schemeClr>
              </a:solidFill>
              <a:latin typeface="Arial" panose="020B0604020202020204" pitchFamily="34" charset="0"/>
              <a:cs typeface="Arial" panose="020B0604020202020204" pitchFamily="34" charset="0"/>
            </a:endParaRPr>
          </a:p>
          <a:p>
            <a:pPr algn="r"/>
            <a:r>
              <a:rPr lang="en-US" sz="900" b="1" dirty="0">
                <a:solidFill>
                  <a:schemeClr val="bg1">
                    <a:lumMod val="95000"/>
                  </a:schemeClr>
                </a:solidFill>
                <a:latin typeface="Arial" panose="020B0604020202020204" pitchFamily="34" charset="0"/>
                <a:cs typeface="Arial" panose="020B0604020202020204" pitchFamily="34" charset="0"/>
              </a:rPr>
              <a:t>COMPAGNY NAME | JOB TITLE</a:t>
            </a:r>
          </a:p>
          <a:p>
            <a:pPr algn="r"/>
            <a:r>
              <a:rPr lang="en-US" sz="800" dirty="0">
                <a:solidFill>
                  <a:schemeClr val="bg1">
                    <a:lumMod val="95000"/>
                  </a:schemeClr>
                </a:solidFill>
                <a:latin typeface="Arial" panose="020B0604020202020204" pitchFamily="34" charset="0"/>
                <a:cs typeface="Arial" panose="020B0604020202020204" pitchFamily="34" charset="0"/>
              </a:rPr>
              <a:t>20XX – 20XX</a:t>
            </a:r>
          </a:p>
          <a:p>
            <a:pPr algn="r"/>
            <a:endParaRPr lang="en-US" sz="300" dirty="0">
              <a:solidFill>
                <a:schemeClr val="bg1">
                  <a:lumMod val="95000"/>
                </a:schemeClr>
              </a:solidFill>
              <a:latin typeface="Arial" panose="020B0604020202020204" pitchFamily="34" charset="0"/>
              <a:cs typeface="Arial" panose="020B0604020202020204" pitchFamily="34" charset="0"/>
            </a:endParaRPr>
          </a:p>
          <a:p>
            <a:pPr algn="r"/>
            <a:r>
              <a:rPr lang="en-US" sz="900" dirty="0">
                <a:solidFill>
                  <a:schemeClr val="bg1">
                    <a:lumMod val="95000"/>
                  </a:schemeClr>
                </a:solidFill>
                <a:latin typeface="Arial" panose="020B0604020202020204" pitchFamily="34" charset="0"/>
                <a:cs typeface="Arial" panose="020B0604020202020204" pitchFamily="34" charset="0"/>
              </a:rPr>
              <a:t>Lorem ipsum dolor sit </a:t>
            </a:r>
            <a:r>
              <a:rPr lang="en-US" sz="900" dirty="0" err="1">
                <a:solidFill>
                  <a:schemeClr val="bg1">
                    <a:lumMod val="95000"/>
                  </a:schemeClr>
                </a:solidFill>
                <a:latin typeface="Arial" panose="020B0604020202020204" pitchFamily="34" charset="0"/>
                <a:cs typeface="Arial" panose="020B0604020202020204" pitchFamily="34" charset="0"/>
              </a:rPr>
              <a:t>amet</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consectetur</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adipiscing</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elit</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Quisque</a:t>
            </a:r>
            <a:r>
              <a:rPr lang="en-US" sz="900" dirty="0">
                <a:solidFill>
                  <a:schemeClr val="bg1">
                    <a:lumMod val="95000"/>
                  </a:schemeClr>
                </a:solidFill>
                <a:latin typeface="Arial" panose="020B0604020202020204" pitchFamily="34" charset="0"/>
                <a:cs typeface="Arial" panose="020B0604020202020204" pitchFamily="34" charset="0"/>
              </a:rPr>
              <a:t> pulvinar sit </a:t>
            </a:r>
            <a:r>
              <a:rPr lang="en-US" sz="900" dirty="0" err="1">
                <a:solidFill>
                  <a:schemeClr val="bg1">
                    <a:lumMod val="95000"/>
                  </a:schemeClr>
                </a:solidFill>
                <a:latin typeface="Arial" panose="020B0604020202020204" pitchFamily="34" charset="0"/>
                <a:cs typeface="Arial" panose="020B0604020202020204" pitchFamily="34" charset="0"/>
              </a:rPr>
              <a:t>amet</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turpis</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ut</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consequat</a:t>
            </a:r>
            <a:r>
              <a:rPr lang="en-US" sz="900" dirty="0">
                <a:solidFill>
                  <a:schemeClr val="bg1">
                    <a:lumMod val="95000"/>
                  </a:schemeClr>
                </a:solidFill>
                <a:latin typeface="Arial" panose="020B0604020202020204" pitchFamily="34" charset="0"/>
                <a:cs typeface="Arial" panose="020B0604020202020204" pitchFamily="34" charset="0"/>
              </a:rPr>
              <a:t>. Lorem ipsum dolor sit </a:t>
            </a:r>
            <a:r>
              <a:rPr lang="en-US" sz="900" dirty="0" err="1">
                <a:solidFill>
                  <a:schemeClr val="bg1">
                    <a:lumMod val="95000"/>
                  </a:schemeClr>
                </a:solidFill>
                <a:latin typeface="Arial" panose="020B0604020202020204" pitchFamily="34" charset="0"/>
                <a:cs typeface="Arial" panose="020B0604020202020204" pitchFamily="34" charset="0"/>
              </a:rPr>
              <a:t>amet</a:t>
            </a:r>
            <a:r>
              <a:rPr lang="en-US" sz="900" dirty="0">
                <a:solidFill>
                  <a:schemeClr val="bg1">
                    <a:lumMod val="95000"/>
                  </a:schemeClr>
                </a:solidFill>
                <a:latin typeface="Arial" panose="020B0604020202020204" pitchFamily="34" charset="0"/>
                <a:cs typeface="Arial" panose="020B0604020202020204" pitchFamily="34" charset="0"/>
              </a:rPr>
              <a:t>..</a:t>
            </a:r>
          </a:p>
          <a:p>
            <a:pPr algn="r"/>
            <a:endParaRPr lang="en-US" sz="900" dirty="0">
              <a:solidFill>
                <a:schemeClr val="bg1">
                  <a:lumMod val="95000"/>
                </a:schemeClr>
              </a:solidFill>
              <a:latin typeface="Arial" panose="020B0604020202020204" pitchFamily="34" charset="0"/>
              <a:cs typeface="Arial" panose="020B0604020202020204" pitchFamily="34" charset="0"/>
            </a:endParaRPr>
          </a:p>
          <a:p>
            <a:pPr algn="r"/>
            <a:r>
              <a:rPr lang="en-US" sz="900" b="1" dirty="0">
                <a:solidFill>
                  <a:schemeClr val="bg1">
                    <a:lumMod val="95000"/>
                  </a:schemeClr>
                </a:solidFill>
                <a:latin typeface="Arial" panose="020B0604020202020204" pitchFamily="34" charset="0"/>
                <a:cs typeface="Arial" panose="020B0604020202020204" pitchFamily="34" charset="0"/>
              </a:rPr>
              <a:t>COMPAGNY NAME | JOB TITLE</a:t>
            </a:r>
          </a:p>
          <a:p>
            <a:pPr algn="r"/>
            <a:r>
              <a:rPr lang="en-US" sz="800" dirty="0">
                <a:solidFill>
                  <a:schemeClr val="bg1">
                    <a:lumMod val="95000"/>
                  </a:schemeClr>
                </a:solidFill>
                <a:latin typeface="Arial" panose="020B0604020202020204" pitchFamily="34" charset="0"/>
                <a:cs typeface="Arial" panose="020B0604020202020204" pitchFamily="34" charset="0"/>
              </a:rPr>
              <a:t>20XX – 20XX</a:t>
            </a:r>
          </a:p>
          <a:p>
            <a:pPr algn="r"/>
            <a:endParaRPr lang="en-US" sz="300" dirty="0">
              <a:solidFill>
                <a:schemeClr val="bg1">
                  <a:lumMod val="95000"/>
                </a:schemeClr>
              </a:solidFill>
              <a:latin typeface="Arial" panose="020B0604020202020204" pitchFamily="34" charset="0"/>
              <a:cs typeface="Arial" panose="020B0604020202020204" pitchFamily="34" charset="0"/>
            </a:endParaRPr>
          </a:p>
          <a:p>
            <a:pPr algn="r"/>
            <a:r>
              <a:rPr lang="en-US" sz="900" dirty="0">
                <a:solidFill>
                  <a:schemeClr val="bg1">
                    <a:lumMod val="95000"/>
                  </a:schemeClr>
                </a:solidFill>
                <a:latin typeface="Arial" panose="020B0604020202020204" pitchFamily="34" charset="0"/>
                <a:cs typeface="Arial" panose="020B0604020202020204" pitchFamily="34" charset="0"/>
              </a:rPr>
              <a:t>Lorem ipsum dolor sit </a:t>
            </a:r>
            <a:r>
              <a:rPr lang="en-US" sz="900" dirty="0" err="1">
                <a:solidFill>
                  <a:schemeClr val="bg1">
                    <a:lumMod val="95000"/>
                  </a:schemeClr>
                </a:solidFill>
                <a:latin typeface="Arial" panose="020B0604020202020204" pitchFamily="34" charset="0"/>
                <a:cs typeface="Arial" panose="020B0604020202020204" pitchFamily="34" charset="0"/>
              </a:rPr>
              <a:t>amet</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consectetur</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adipiscing</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elit</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Quisque</a:t>
            </a:r>
            <a:r>
              <a:rPr lang="en-US" sz="900" dirty="0">
                <a:solidFill>
                  <a:schemeClr val="bg1">
                    <a:lumMod val="95000"/>
                  </a:schemeClr>
                </a:solidFill>
                <a:latin typeface="Arial" panose="020B0604020202020204" pitchFamily="34" charset="0"/>
                <a:cs typeface="Arial" panose="020B0604020202020204" pitchFamily="34" charset="0"/>
              </a:rPr>
              <a:t> pulvinar sit </a:t>
            </a:r>
            <a:r>
              <a:rPr lang="en-US" sz="900" dirty="0" err="1">
                <a:solidFill>
                  <a:schemeClr val="bg1">
                    <a:lumMod val="95000"/>
                  </a:schemeClr>
                </a:solidFill>
                <a:latin typeface="Arial" panose="020B0604020202020204" pitchFamily="34" charset="0"/>
                <a:cs typeface="Arial" panose="020B0604020202020204" pitchFamily="34" charset="0"/>
              </a:rPr>
              <a:t>amet</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turpis</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ut</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consequat</a:t>
            </a:r>
            <a:r>
              <a:rPr lang="en-US" sz="900" dirty="0">
                <a:solidFill>
                  <a:schemeClr val="bg1">
                    <a:lumMod val="95000"/>
                  </a:schemeClr>
                </a:solidFill>
                <a:latin typeface="Arial" panose="020B0604020202020204" pitchFamily="34" charset="0"/>
                <a:cs typeface="Arial" panose="020B0604020202020204" pitchFamily="34" charset="0"/>
              </a:rPr>
              <a:t>. Lorem ipsum dolor sit </a:t>
            </a:r>
            <a:r>
              <a:rPr lang="en-US" sz="900" dirty="0" err="1">
                <a:solidFill>
                  <a:schemeClr val="bg1">
                    <a:lumMod val="95000"/>
                  </a:schemeClr>
                </a:solidFill>
                <a:latin typeface="Arial" panose="020B0604020202020204" pitchFamily="34" charset="0"/>
                <a:cs typeface="Arial" panose="020B0604020202020204" pitchFamily="34" charset="0"/>
              </a:rPr>
              <a:t>amet</a:t>
            </a:r>
            <a:r>
              <a:rPr lang="en-US" sz="900" dirty="0">
                <a:solidFill>
                  <a:schemeClr val="bg1">
                    <a:lumMod val="95000"/>
                  </a:schemeClr>
                </a:solidFill>
                <a:latin typeface="Arial" panose="020B0604020202020204" pitchFamily="34" charset="0"/>
                <a:cs typeface="Arial" panose="020B0604020202020204" pitchFamily="34" charset="0"/>
              </a:rPr>
              <a:t>..</a:t>
            </a:r>
          </a:p>
          <a:p>
            <a:pPr algn="r"/>
            <a:endParaRPr lang="en-US" sz="900" dirty="0">
              <a:solidFill>
                <a:schemeClr val="bg1">
                  <a:lumMod val="95000"/>
                </a:schemeClr>
              </a:solidFill>
              <a:latin typeface="Arial" panose="020B0604020202020204" pitchFamily="34" charset="0"/>
              <a:cs typeface="Arial" panose="020B0604020202020204" pitchFamily="34" charset="0"/>
            </a:endParaRPr>
          </a:p>
          <a:p>
            <a:pPr algn="r"/>
            <a:r>
              <a:rPr lang="en-US" sz="900" b="1" dirty="0">
                <a:solidFill>
                  <a:schemeClr val="bg1">
                    <a:lumMod val="95000"/>
                  </a:schemeClr>
                </a:solidFill>
                <a:latin typeface="Arial" panose="020B0604020202020204" pitchFamily="34" charset="0"/>
                <a:cs typeface="Arial" panose="020B0604020202020204" pitchFamily="34" charset="0"/>
              </a:rPr>
              <a:t>COMPAGNY NAME | JOB TITLE</a:t>
            </a:r>
          </a:p>
          <a:p>
            <a:pPr algn="r"/>
            <a:r>
              <a:rPr lang="en-US" sz="800" dirty="0">
                <a:solidFill>
                  <a:schemeClr val="bg1">
                    <a:lumMod val="95000"/>
                  </a:schemeClr>
                </a:solidFill>
                <a:latin typeface="Arial" panose="020B0604020202020204" pitchFamily="34" charset="0"/>
                <a:cs typeface="Arial" panose="020B0604020202020204" pitchFamily="34" charset="0"/>
              </a:rPr>
              <a:t>20XX – 20XX</a:t>
            </a:r>
          </a:p>
          <a:p>
            <a:pPr algn="r"/>
            <a:endParaRPr lang="en-US" sz="300" dirty="0">
              <a:solidFill>
                <a:schemeClr val="bg1">
                  <a:lumMod val="95000"/>
                </a:schemeClr>
              </a:solidFill>
              <a:latin typeface="Arial" panose="020B0604020202020204" pitchFamily="34" charset="0"/>
              <a:cs typeface="Arial" panose="020B0604020202020204" pitchFamily="34" charset="0"/>
            </a:endParaRPr>
          </a:p>
          <a:p>
            <a:pPr algn="r"/>
            <a:r>
              <a:rPr lang="en-US" sz="900" dirty="0">
                <a:solidFill>
                  <a:schemeClr val="bg1">
                    <a:lumMod val="95000"/>
                  </a:schemeClr>
                </a:solidFill>
                <a:latin typeface="Arial" panose="020B0604020202020204" pitchFamily="34" charset="0"/>
                <a:cs typeface="Arial" panose="020B0604020202020204" pitchFamily="34" charset="0"/>
              </a:rPr>
              <a:t>Lorem ipsum dolor sit </a:t>
            </a:r>
            <a:r>
              <a:rPr lang="en-US" sz="900" dirty="0" err="1">
                <a:solidFill>
                  <a:schemeClr val="bg1">
                    <a:lumMod val="95000"/>
                  </a:schemeClr>
                </a:solidFill>
                <a:latin typeface="Arial" panose="020B0604020202020204" pitchFamily="34" charset="0"/>
                <a:cs typeface="Arial" panose="020B0604020202020204" pitchFamily="34" charset="0"/>
              </a:rPr>
              <a:t>amet</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consectetur</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adipiscing</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elit</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Quisque</a:t>
            </a:r>
            <a:r>
              <a:rPr lang="en-US" sz="900" dirty="0">
                <a:solidFill>
                  <a:schemeClr val="bg1">
                    <a:lumMod val="95000"/>
                  </a:schemeClr>
                </a:solidFill>
                <a:latin typeface="Arial" panose="020B0604020202020204" pitchFamily="34" charset="0"/>
                <a:cs typeface="Arial" panose="020B0604020202020204" pitchFamily="34" charset="0"/>
              </a:rPr>
              <a:t> pulvinar sit </a:t>
            </a:r>
            <a:r>
              <a:rPr lang="en-US" sz="900" dirty="0" err="1">
                <a:solidFill>
                  <a:schemeClr val="bg1">
                    <a:lumMod val="95000"/>
                  </a:schemeClr>
                </a:solidFill>
                <a:latin typeface="Arial" panose="020B0604020202020204" pitchFamily="34" charset="0"/>
                <a:cs typeface="Arial" panose="020B0604020202020204" pitchFamily="34" charset="0"/>
              </a:rPr>
              <a:t>amet</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turpis</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ut</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consequat</a:t>
            </a:r>
            <a:r>
              <a:rPr lang="en-US" sz="900" dirty="0">
                <a:solidFill>
                  <a:schemeClr val="bg1">
                    <a:lumMod val="95000"/>
                  </a:schemeClr>
                </a:solidFill>
                <a:latin typeface="Arial" panose="020B0604020202020204" pitchFamily="34" charset="0"/>
                <a:cs typeface="Arial" panose="020B0604020202020204" pitchFamily="34" charset="0"/>
              </a:rPr>
              <a:t>. Lorem ipsum dolor sit </a:t>
            </a:r>
            <a:r>
              <a:rPr lang="en-US" sz="900" dirty="0" err="1">
                <a:solidFill>
                  <a:schemeClr val="bg1">
                    <a:lumMod val="95000"/>
                  </a:schemeClr>
                </a:solidFill>
                <a:latin typeface="Arial" panose="020B0604020202020204" pitchFamily="34" charset="0"/>
                <a:cs typeface="Arial" panose="020B0604020202020204" pitchFamily="34" charset="0"/>
              </a:rPr>
              <a:t>amet</a:t>
            </a:r>
            <a:r>
              <a:rPr lang="en-US" sz="900" dirty="0">
                <a:solidFill>
                  <a:schemeClr val="bg1">
                    <a:lumMod val="95000"/>
                  </a:schemeClr>
                </a:solidFill>
                <a:latin typeface="Arial" panose="020B0604020202020204" pitchFamily="34" charset="0"/>
                <a:cs typeface="Arial" panose="020B0604020202020204" pitchFamily="34" charset="0"/>
              </a:rPr>
              <a:t>..</a:t>
            </a:r>
          </a:p>
          <a:p>
            <a:pPr algn="r"/>
            <a:endParaRPr lang="en-US" sz="900" dirty="0">
              <a:solidFill>
                <a:schemeClr val="bg1">
                  <a:lumMod val="95000"/>
                </a:schemeClr>
              </a:solidFill>
              <a:latin typeface="Arial" panose="020B0604020202020204" pitchFamily="34" charset="0"/>
              <a:cs typeface="Arial" panose="020B0604020202020204" pitchFamily="34" charset="0"/>
            </a:endParaRPr>
          </a:p>
        </p:txBody>
      </p:sp>
      <p:sp>
        <p:nvSpPr>
          <p:cNvPr id="197" name="TextBox 196"/>
          <p:cNvSpPr txBox="1"/>
          <p:nvPr/>
        </p:nvSpPr>
        <p:spPr>
          <a:xfrm>
            <a:off x="3314889" y="5884623"/>
            <a:ext cx="3861336" cy="2308324"/>
          </a:xfrm>
          <a:prstGeom prst="rect">
            <a:avLst/>
          </a:prstGeom>
          <a:noFill/>
        </p:spPr>
        <p:txBody>
          <a:bodyPr wrap="square" rtlCol="0"/>
          <a:lstStyle/>
          <a:p>
            <a:pPr algn="r"/>
            <a:r>
              <a:rPr lang="en-US" sz="900" b="1" dirty="0">
                <a:solidFill>
                  <a:schemeClr val="bg1">
                    <a:lumMod val="95000"/>
                  </a:schemeClr>
                </a:solidFill>
                <a:latin typeface="Arial" panose="020B0604020202020204" pitchFamily="34" charset="0"/>
                <a:cs typeface="Arial" panose="020B0604020202020204" pitchFamily="34" charset="0"/>
              </a:rPr>
              <a:t>DEGREE | UNIVERSITY | 20XX </a:t>
            </a:r>
          </a:p>
          <a:p>
            <a:pPr algn="r"/>
            <a:r>
              <a:rPr lang="en-US" sz="900" dirty="0">
                <a:solidFill>
                  <a:schemeClr val="bg1">
                    <a:lumMod val="95000"/>
                  </a:schemeClr>
                </a:solidFill>
                <a:latin typeface="Arial" panose="020B0604020202020204" pitchFamily="34" charset="0"/>
                <a:cs typeface="Arial" panose="020B0604020202020204" pitchFamily="34" charset="0"/>
              </a:rPr>
              <a:t>Lorem ipsum dolor sit </a:t>
            </a:r>
            <a:r>
              <a:rPr lang="en-US" sz="900" dirty="0" err="1">
                <a:solidFill>
                  <a:schemeClr val="bg1">
                    <a:lumMod val="95000"/>
                  </a:schemeClr>
                </a:solidFill>
                <a:latin typeface="Arial" panose="020B0604020202020204" pitchFamily="34" charset="0"/>
                <a:cs typeface="Arial" panose="020B0604020202020204" pitchFamily="34" charset="0"/>
              </a:rPr>
              <a:t>amet</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consectetur</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adipiscing</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elit</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Quisque</a:t>
            </a:r>
            <a:r>
              <a:rPr lang="en-US" sz="900" dirty="0">
                <a:solidFill>
                  <a:schemeClr val="bg1">
                    <a:lumMod val="95000"/>
                  </a:schemeClr>
                </a:solidFill>
                <a:latin typeface="Arial" panose="020B0604020202020204" pitchFamily="34" charset="0"/>
                <a:cs typeface="Arial" panose="020B0604020202020204" pitchFamily="34" charset="0"/>
              </a:rPr>
              <a:t> pulvinar sit </a:t>
            </a:r>
            <a:r>
              <a:rPr lang="en-US" sz="900" dirty="0" err="1">
                <a:solidFill>
                  <a:schemeClr val="bg1">
                    <a:lumMod val="95000"/>
                  </a:schemeClr>
                </a:solidFill>
                <a:latin typeface="Arial" panose="020B0604020202020204" pitchFamily="34" charset="0"/>
                <a:cs typeface="Arial" panose="020B0604020202020204" pitchFamily="34" charset="0"/>
              </a:rPr>
              <a:t>amet</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turpis</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ut</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consequat</a:t>
            </a:r>
            <a:r>
              <a:rPr lang="en-US" sz="900" dirty="0">
                <a:solidFill>
                  <a:schemeClr val="bg1">
                    <a:lumMod val="95000"/>
                  </a:schemeClr>
                </a:solidFill>
                <a:latin typeface="Arial" panose="020B0604020202020204" pitchFamily="34" charset="0"/>
                <a:cs typeface="Arial" panose="020B0604020202020204" pitchFamily="34" charset="0"/>
              </a:rPr>
              <a:t>. Lorem ipsum dolor sit </a:t>
            </a:r>
            <a:r>
              <a:rPr lang="en-US" sz="900" dirty="0" err="1">
                <a:solidFill>
                  <a:schemeClr val="bg1">
                    <a:lumMod val="95000"/>
                  </a:schemeClr>
                </a:solidFill>
                <a:latin typeface="Arial" panose="020B0604020202020204" pitchFamily="34" charset="0"/>
                <a:cs typeface="Arial" panose="020B0604020202020204" pitchFamily="34" charset="0"/>
              </a:rPr>
              <a:t>amet</a:t>
            </a:r>
            <a:r>
              <a:rPr lang="en-US" sz="900" dirty="0">
                <a:solidFill>
                  <a:schemeClr val="bg1">
                    <a:lumMod val="95000"/>
                  </a:schemeClr>
                </a:solidFill>
                <a:latin typeface="Arial" panose="020B0604020202020204" pitchFamily="34" charset="0"/>
                <a:cs typeface="Arial" panose="020B0604020202020204" pitchFamily="34" charset="0"/>
              </a:rPr>
              <a:t>..</a:t>
            </a:r>
          </a:p>
          <a:p>
            <a:pPr algn="r"/>
            <a:endParaRPr lang="en-US" sz="900" dirty="0">
              <a:solidFill>
                <a:schemeClr val="bg1">
                  <a:lumMod val="95000"/>
                </a:schemeClr>
              </a:solidFill>
              <a:latin typeface="Arial" panose="020B0604020202020204" pitchFamily="34" charset="0"/>
              <a:cs typeface="Arial" panose="020B0604020202020204" pitchFamily="34" charset="0"/>
            </a:endParaRPr>
          </a:p>
          <a:p>
            <a:pPr algn="r"/>
            <a:r>
              <a:rPr lang="en-US" sz="900" b="1" dirty="0">
                <a:solidFill>
                  <a:schemeClr val="bg1">
                    <a:lumMod val="95000"/>
                  </a:schemeClr>
                </a:solidFill>
                <a:latin typeface="Arial" panose="020B0604020202020204" pitchFamily="34" charset="0"/>
                <a:cs typeface="Arial" panose="020B0604020202020204" pitchFamily="34" charset="0"/>
              </a:rPr>
              <a:t>DEGREE | UNIVERSITY | 20XX </a:t>
            </a:r>
          </a:p>
          <a:p>
            <a:pPr algn="r"/>
            <a:r>
              <a:rPr lang="en-US" sz="900" dirty="0">
                <a:solidFill>
                  <a:schemeClr val="bg1">
                    <a:lumMod val="95000"/>
                  </a:schemeClr>
                </a:solidFill>
                <a:latin typeface="Arial" panose="020B0604020202020204" pitchFamily="34" charset="0"/>
                <a:cs typeface="Arial" panose="020B0604020202020204" pitchFamily="34" charset="0"/>
              </a:rPr>
              <a:t>Lorem ipsum dolor sit </a:t>
            </a:r>
            <a:r>
              <a:rPr lang="en-US" sz="900" dirty="0" err="1">
                <a:solidFill>
                  <a:schemeClr val="bg1">
                    <a:lumMod val="95000"/>
                  </a:schemeClr>
                </a:solidFill>
                <a:latin typeface="Arial" panose="020B0604020202020204" pitchFamily="34" charset="0"/>
                <a:cs typeface="Arial" panose="020B0604020202020204" pitchFamily="34" charset="0"/>
              </a:rPr>
              <a:t>amet</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consectetur</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adipiscing</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elit</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Quisque</a:t>
            </a:r>
            <a:r>
              <a:rPr lang="en-US" sz="900" dirty="0">
                <a:solidFill>
                  <a:schemeClr val="bg1">
                    <a:lumMod val="95000"/>
                  </a:schemeClr>
                </a:solidFill>
                <a:latin typeface="Arial" panose="020B0604020202020204" pitchFamily="34" charset="0"/>
                <a:cs typeface="Arial" panose="020B0604020202020204" pitchFamily="34" charset="0"/>
              </a:rPr>
              <a:t> pulvinar sit </a:t>
            </a:r>
            <a:r>
              <a:rPr lang="en-US" sz="900" dirty="0" err="1">
                <a:solidFill>
                  <a:schemeClr val="bg1">
                    <a:lumMod val="95000"/>
                  </a:schemeClr>
                </a:solidFill>
                <a:latin typeface="Arial" panose="020B0604020202020204" pitchFamily="34" charset="0"/>
                <a:cs typeface="Arial" panose="020B0604020202020204" pitchFamily="34" charset="0"/>
              </a:rPr>
              <a:t>amet</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turpis</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ut</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consequat</a:t>
            </a:r>
            <a:r>
              <a:rPr lang="en-US" sz="900" dirty="0">
                <a:solidFill>
                  <a:schemeClr val="bg1">
                    <a:lumMod val="95000"/>
                  </a:schemeClr>
                </a:solidFill>
                <a:latin typeface="Arial" panose="020B0604020202020204" pitchFamily="34" charset="0"/>
                <a:cs typeface="Arial" panose="020B0604020202020204" pitchFamily="34" charset="0"/>
              </a:rPr>
              <a:t>. Lorem ipsum dolor sit </a:t>
            </a:r>
            <a:r>
              <a:rPr lang="en-US" sz="900" dirty="0" err="1">
                <a:solidFill>
                  <a:schemeClr val="bg1">
                    <a:lumMod val="95000"/>
                  </a:schemeClr>
                </a:solidFill>
                <a:latin typeface="Arial" panose="020B0604020202020204" pitchFamily="34" charset="0"/>
                <a:cs typeface="Arial" panose="020B0604020202020204" pitchFamily="34" charset="0"/>
              </a:rPr>
              <a:t>amet</a:t>
            </a:r>
            <a:r>
              <a:rPr lang="en-US" sz="900" dirty="0">
                <a:solidFill>
                  <a:schemeClr val="bg1">
                    <a:lumMod val="95000"/>
                  </a:schemeClr>
                </a:solidFill>
                <a:latin typeface="Arial" panose="020B0604020202020204" pitchFamily="34" charset="0"/>
                <a:cs typeface="Arial" panose="020B0604020202020204" pitchFamily="34" charset="0"/>
              </a:rPr>
              <a:t>..</a:t>
            </a:r>
          </a:p>
          <a:p>
            <a:pPr algn="r"/>
            <a:endParaRPr lang="en-US" sz="900" dirty="0">
              <a:solidFill>
                <a:schemeClr val="bg1">
                  <a:lumMod val="95000"/>
                </a:schemeClr>
              </a:solidFill>
              <a:latin typeface="Arial" panose="020B0604020202020204" pitchFamily="34" charset="0"/>
              <a:cs typeface="Arial" panose="020B0604020202020204" pitchFamily="34" charset="0"/>
            </a:endParaRPr>
          </a:p>
          <a:p>
            <a:pPr algn="r"/>
            <a:r>
              <a:rPr lang="en-US" sz="900" b="1" dirty="0">
                <a:solidFill>
                  <a:schemeClr val="bg1">
                    <a:lumMod val="95000"/>
                  </a:schemeClr>
                </a:solidFill>
                <a:latin typeface="Arial" panose="020B0604020202020204" pitchFamily="34" charset="0"/>
                <a:cs typeface="Arial" panose="020B0604020202020204" pitchFamily="34" charset="0"/>
              </a:rPr>
              <a:t>DEGREE | UNIVERSITY | 20XX </a:t>
            </a:r>
          </a:p>
          <a:p>
            <a:pPr algn="r"/>
            <a:r>
              <a:rPr lang="en-US" sz="900" dirty="0">
                <a:solidFill>
                  <a:schemeClr val="bg1">
                    <a:lumMod val="95000"/>
                  </a:schemeClr>
                </a:solidFill>
                <a:latin typeface="Arial" panose="020B0604020202020204" pitchFamily="34" charset="0"/>
                <a:cs typeface="Arial" panose="020B0604020202020204" pitchFamily="34" charset="0"/>
              </a:rPr>
              <a:t>Lorem ipsum dolor sit </a:t>
            </a:r>
            <a:r>
              <a:rPr lang="en-US" sz="900" dirty="0" err="1">
                <a:solidFill>
                  <a:schemeClr val="bg1">
                    <a:lumMod val="95000"/>
                  </a:schemeClr>
                </a:solidFill>
                <a:latin typeface="Arial" panose="020B0604020202020204" pitchFamily="34" charset="0"/>
                <a:cs typeface="Arial" panose="020B0604020202020204" pitchFamily="34" charset="0"/>
              </a:rPr>
              <a:t>amet</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consectetur</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adipiscing</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elit</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Quisque</a:t>
            </a:r>
            <a:r>
              <a:rPr lang="en-US" sz="900" dirty="0">
                <a:solidFill>
                  <a:schemeClr val="bg1">
                    <a:lumMod val="95000"/>
                  </a:schemeClr>
                </a:solidFill>
                <a:latin typeface="Arial" panose="020B0604020202020204" pitchFamily="34" charset="0"/>
                <a:cs typeface="Arial" panose="020B0604020202020204" pitchFamily="34" charset="0"/>
              </a:rPr>
              <a:t> pulvinar sit </a:t>
            </a:r>
            <a:r>
              <a:rPr lang="en-US" sz="900" dirty="0" err="1">
                <a:solidFill>
                  <a:schemeClr val="bg1">
                    <a:lumMod val="95000"/>
                  </a:schemeClr>
                </a:solidFill>
                <a:latin typeface="Arial" panose="020B0604020202020204" pitchFamily="34" charset="0"/>
                <a:cs typeface="Arial" panose="020B0604020202020204" pitchFamily="34" charset="0"/>
              </a:rPr>
              <a:t>amet</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turpis</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ut</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consequat</a:t>
            </a:r>
            <a:r>
              <a:rPr lang="en-US" sz="900" dirty="0">
                <a:solidFill>
                  <a:schemeClr val="bg1">
                    <a:lumMod val="95000"/>
                  </a:schemeClr>
                </a:solidFill>
                <a:latin typeface="Arial" panose="020B0604020202020204" pitchFamily="34" charset="0"/>
                <a:cs typeface="Arial" panose="020B0604020202020204" pitchFamily="34" charset="0"/>
              </a:rPr>
              <a:t>. Lorem ipsum dolor sit </a:t>
            </a:r>
            <a:r>
              <a:rPr lang="en-US" sz="900" dirty="0" err="1">
                <a:solidFill>
                  <a:schemeClr val="bg1">
                    <a:lumMod val="95000"/>
                  </a:schemeClr>
                </a:solidFill>
                <a:latin typeface="Arial" panose="020B0604020202020204" pitchFamily="34" charset="0"/>
                <a:cs typeface="Arial" panose="020B0604020202020204" pitchFamily="34" charset="0"/>
              </a:rPr>
              <a:t>amet</a:t>
            </a:r>
            <a:r>
              <a:rPr lang="en-US" sz="900" dirty="0">
                <a:solidFill>
                  <a:schemeClr val="bg1">
                    <a:lumMod val="95000"/>
                  </a:schemeClr>
                </a:solidFill>
                <a:latin typeface="Arial" panose="020B0604020202020204" pitchFamily="34" charset="0"/>
                <a:cs typeface="Arial" panose="020B0604020202020204" pitchFamily="34" charset="0"/>
              </a:rPr>
              <a:t>..</a:t>
            </a:r>
          </a:p>
          <a:p>
            <a:pPr algn="r"/>
            <a:endParaRPr lang="en-US" sz="900" dirty="0">
              <a:solidFill>
                <a:schemeClr val="bg1">
                  <a:lumMod val="95000"/>
                </a:schemeClr>
              </a:solidFill>
              <a:latin typeface="Arial" panose="020B0604020202020204" pitchFamily="34" charset="0"/>
              <a:cs typeface="Arial" panose="020B0604020202020204" pitchFamily="34" charset="0"/>
            </a:endParaRPr>
          </a:p>
          <a:p>
            <a:pPr algn="r"/>
            <a:r>
              <a:rPr lang="en-US" sz="900" b="1">
                <a:solidFill>
                  <a:schemeClr val="bg1">
                    <a:lumMod val="95000"/>
                  </a:schemeClr>
                </a:solidFill>
                <a:latin typeface="Arial" panose="020B0604020202020204" pitchFamily="34" charset="0"/>
                <a:cs typeface="Arial" panose="020B0604020202020204" pitchFamily="34" charset="0"/>
              </a:rPr>
              <a:t>DEGREE | UNIVERSITY | 20XX </a:t>
            </a:r>
          </a:p>
          <a:p>
            <a:pPr algn="r"/>
            <a:r>
              <a:rPr lang="en-US" sz="900">
                <a:solidFill>
                  <a:schemeClr val="bg1">
                    <a:lumMod val="95000"/>
                  </a:schemeClr>
                </a:solidFill>
                <a:latin typeface="Arial" panose="020B0604020202020204" pitchFamily="34" charset="0"/>
                <a:cs typeface="Arial" panose="020B0604020202020204" pitchFamily="34" charset="0"/>
              </a:rPr>
              <a:t>Lorem </a:t>
            </a:r>
            <a:r>
              <a:rPr lang="en-US" sz="900" dirty="0">
                <a:solidFill>
                  <a:schemeClr val="bg1">
                    <a:lumMod val="95000"/>
                  </a:schemeClr>
                </a:solidFill>
                <a:latin typeface="Arial" panose="020B0604020202020204" pitchFamily="34" charset="0"/>
                <a:cs typeface="Arial" panose="020B0604020202020204" pitchFamily="34" charset="0"/>
              </a:rPr>
              <a:t>ipsum dolor sit </a:t>
            </a:r>
            <a:r>
              <a:rPr lang="en-US" sz="900" dirty="0" err="1">
                <a:solidFill>
                  <a:schemeClr val="bg1">
                    <a:lumMod val="95000"/>
                  </a:schemeClr>
                </a:solidFill>
                <a:latin typeface="Arial" panose="020B0604020202020204" pitchFamily="34" charset="0"/>
                <a:cs typeface="Arial" panose="020B0604020202020204" pitchFamily="34" charset="0"/>
              </a:rPr>
              <a:t>amet</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consectetur</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adipiscing</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elit</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Quisque</a:t>
            </a:r>
            <a:r>
              <a:rPr lang="en-US" sz="900" dirty="0">
                <a:solidFill>
                  <a:schemeClr val="bg1">
                    <a:lumMod val="95000"/>
                  </a:schemeClr>
                </a:solidFill>
                <a:latin typeface="Arial" panose="020B0604020202020204" pitchFamily="34" charset="0"/>
                <a:cs typeface="Arial" panose="020B0604020202020204" pitchFamily="34" charset="0"/>
              </a:rPr>
              <a:t> pulvinar sit </a:t>
            </a:r>
            <a:r>
              <a:rPr lang="en-US" sz="900" dirty="0" err="1">
                <a:solidFill>
                  <a:schemeClr val="bg1">
                    <a:lumMod val="95000"/>
                  </a:schemeClr>
                </a:solidFill>
                <a:latin typeface="Arial" panose="020B0604020202020204" pitchFamily="34" charset="0"/>
                <a:cs typeface="Arial" panose="020B0604020202020204" pitchFamily="34" charset="0"/>
              </a:rPr>
              <a:t>amet</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turpis</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ut</a:t>
            </a:r>
            <a:r>
              <a:rPr lang="en-US" sz="900" dirty="0">
                <a:solidFill>
                  <a:schemeClr val="bg1">
                    <a:lumMod val="95000"/>
                  </a:schemeClr>
                </a:solidFill>
                <a:latin typeface="Arial" panose="020B0604020202020204" pitchFamily="34" charset="0"/>
                <a:cs typeface="Arial" panose="020B0604020202020204" pitchFamily="34" charset="0"/>
              </a:rPr>
              <a:t> </a:t>
            </a:r>
            <a:r>
              <a:rPr lang="en-US" sz="900" dirty="0" err="1">
                <a:solidFill>
                  <a:schemeClr val="bg1">
                    <a:lumMod val="95000"/>
                  </a:schemeClr>
                </a:solidFill>
                <a:latin typeface="Arial" panose="020B0604020202020204" pitchFamily="34" charset="0"/>
                <a:cs typeface="Arial" panose="020B0604020202020204" pitchFamily="34" charset="0"/>
              </a:rPr>
              <a:t>consequat</a:t>
            </a:r>
            <a:r>
              <a:rPr lang="en-US" sz="900" dirty="0">
                <a:solidFill>
                  <a:schemeClr val="bg1">
                    <a:lumMod val="95000"/>
                  </a:schemeClr>
                </a:solidFill>
                <a:latin typeface="Arial" panose="020B0604020202020204" pitchFamily="34" charset="0"/>
                <a:cs typeface="Arial" panose="020B0604020202020204" pitchFamily="34" charset="0"/>
              </a:rPr>
              <a:t>. Lorem ipsum dolor sit </a:t>
            </a:r>
            <a:r>
              <a:rPr lang="en-US" sz="900" dirty="0" err="1">
                <a:solidFill>
                  <a:schemeClr val="bg1">
                    <a:lumMod val="95000"/>
                  </a:schemeClr>
                </a:solidFill>
                <a:latin typeface="Arial" panose="020B0604020202020204" pitchFamily="34" charset="0"/>
                <a:cs typeface="Arial" panose="020B0604020202020204" pitchFamily="34" charset="0"/>
              </a:rPr>
              <a:t>amet</a:t>
            </a:r>
            <a:r>
              <a:rPr lang="en-US" sz="900" dirty="0">
                <a:solidFill>
                  <a:schemeClr val="bg1">
                    <a:lumMod val="95000"/>
                  </a:schemeClr>
                </a:solidFill>
                <a:latin typeface="Arial" panose="020B0604020202020204" pitchFamily="34" charset="0"/>
                <a:cs typeface="Arial" panose="020B0604020202020204" pitchFamily="34" charset="0"/>
              </a:rPr>
              <a:t>..</a:t>
            </a:r>
          </a:p>
          <a:p>
            <a:pPr algn="r"/>
            <a:endParaRPr lang="en-US" sz="900" dirty="0">
              <a:solidFill>
                <a:schemeClr val="bg1">
                  <a:lumMod val="95000"/>
                </a:schemeClr>
              </a:solidFill>
              <a:latin typeface="Arial" panose="020B0604020202020204" pitchFamily="34" charset="0"/>
              <a:cs typeface="Arial" panose="020B0604020202020204" pitchFamily="34" charset="0"/>
            </a:endParaRPr>
          </a:p>
        </p:txBody>
      </p:sp>
      <p:cxnSp>
        <p:nvCxnSpPr>
          <p:cNvPr id="204" name="Straight Connector 203"/>
          <p:cNvCxnSpPr/>
          <p:nvPr/>
        </p:nvCxnSpPr>
        <p:spPr>
          <a:xfrm>
            <a:off x="3495670" y="5811594"/>
            <a:ext cx="3596829" cy="0"/>
          </a:xfrm>
          <a:prstGeom prst="line">
            <a:avLst/>
          </a:prstGeom>
          <a:ln w="3175">
            <a:solidFill>
              <a:srgbClr val="375A55"/>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a:off x="3495670" y="8877911"/>
            <a:ext cx="3596829" cy="0"/>
          </a:xfrm>
          <a:prstGeom prst="line">
            <a:avLst/>
          </a:prstGeom>
          <a:ln w="3175">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sp>
        <p:nvSpPr>
          <p:cNvPr id="216" name="TextBox 215"/>
          <p:cNvSpPr txBox="1"/>
          <p:nvPr/>
        </p:nvSpPr>
        <p:spPr>
          <a:xfrm>
            <a:off x="3314889" y="-13535"/>
            <a:ext cx="3861336" cy="461665"/>
          </a:xfrm>
          <a:prstGeom prst="rect">
            <a:avLst/>
          </a:prstGeom>
          <a:noFill/>
        </p:spPr>
        <p:txBody>
          <a:bodyPr wrap="square" rtlCol="0">
            <a:spAutoFit/>
          </a:bodyPr>
          <a:lstStyle/>
          <a:p>
            <a:pPr algn="r"/>
            <a:endParaRPr lang="en-US" sz="1200" b="1" dirty="0">
              <a:solidFill>
                <a:schemeClr val="bg1"/>
              </a:solidFill>
              <a:latin typeface="Arial" panose="020B0604020202020204" pitchFamily="34" charset="0"/>
              <a:cs typeface="Arial" panose="020B0604020202020204" pitchFamily="34" charset="0"/>
            </a:endParaRPr>
          </a:p>
          <a:p>
            <a:pPr algn="r"/>
            <a:r>
              <a:rPr lang="en-US" sz="1200" b="1" dirty="0">
                <a:solidFill>
                  <a:schemeClr val="bg1"/>
                </a:solidFill>
                <a:latin typeface="Arial" panose="020B0604020202020204" pitchFamily="34" charset="0"/>
                <a:cs typeface="Arial" panose="020B0604020202020204" pitchFamily="34" charset="0"/>
              </a:rPr>
              <a:t>ABOUT ME</a:t>
            </a:r>
            <a:endParaRPr lang="en-US" sz="1000" dirty="0">
              <a:solidFill>
                <a:schemeClr val="bg1"/>
              </a:solidFill>
              <a:latin typeface="Arial" panose="020B0604020202020204" pitchFamily="34" charset="0"/>
              <a:cs typeface="Arial" panose="020B0604020202020204" pitchFamily="34" charset="0"/>
            </a:endParaRPr>
          </a:p>
        </p:txBody>
      </p:sp>
      <p:sp>
        <p:nvSpPr>
          <p:cNvPr id="19" name="TextBox 18"/>
          <p:cNvSpPr txBox="1"/>
          <p:nvPr/>
        </p:nvSpPr>
        <p:spPr>
          <a:xfrm>
            <a:off x="184345" y="4715292"/>
            <a:ext cx="2707328" cy="307777"/>
          </a:xfrm>
          <a:prstGeom prst="rect">
            <a:avLst/>
          </a:prstGeom>
          <a:noFill/>
        </p:spPr>
        <p:txBody>
          <a:bodyPr wrap="square" rtlCol="0">
            <a:spAutoFit/>
          </a:bodyPr>
          <a:lstStyle/>
          <a:p>
            <a:r>
              <a:rPr lang="en-US" sz="1400" b="1" dirty="0">
                <a:solidFill>
                  <a:srgbClr val="375A55"/>
                </a:solidFill>
                <a:latin typeface="Arial" panose="020B0604020202020204" pitchFamily="34" charset="0"/>
                <a:cs typeface="Arial" panose="020B0604020202020204" pitchFamily="34" charset="0"/>
              </a:rPr>
              <a:t>HARD SKILLS</a:t>
            </a:r>
          </a:p>
        </p:txBody>
      </p:sp>
      <p:sp>
        <p:nvSpPr>
          <p:cNvPr id="21" name="Rectangle 20"/>
          <p:cNvSpPr/>
          <p:nvPr/>
        </p:nvSpPr>
        <p:spPr>
          <a:xfrm>
            <a:off x="286815" y="5094817"/>
            <a:ext cx="2421060" cy="246221"/>
          </a:xfrm>
          <a:prstGeom prst="rect">
            <a:avLst/>
          </a:prstGeom>
          <a:solidFill>
            <a:srgbClr val="375A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1" name="TextBox 220"/>
          <p:cNvSpPr txBox="1"/>
          <p:nvPr/>
        </p:nvSpPr>
        <p:spPr>
          <a:xfrm>
            <a:off x="286815" y="5094817"/>
            <a:ext cx="2604858" cy="246221"/>
          </a:xfrm>
          <a:prstGeom prst="rect">
            <a:avLst/>
          </a:prstGeom>
          <a:noFill/>
          <a:ln w="6350">
            <a:solidFill>
              <a:srgbClr val="375A55">
                <a:alpha val="40000"/>
              </a:srgbClr>
            </a:solidFill>
          </a:ln>
        </p:spPr>
        <p:txBody>
          <a:bodyPr wrap="square" rtlCol="0">
            <a:spAutoFit/>
          </a:bodyPr>
          <a:lstStyle/>
          <a:p>
            <a:r>
              <a:rPr lang="en-US" sz="1000" dirty="0">
                <a:solidFill>
                  <a:schemeClr val="bg1"/>
                </a:solidFill>
                <a:latin typeface="Arial" panose="020B0604020202020204" pitchFamily="34" charset="0"/>
                <a:cs typeface="Arial" panose="020B0604020202020204" pitchFamily="34" charset="0"/>
              </a:rPr>
              <a:t>Web</a:t>
            </a:r>
          </a:p>
        </p:txBody>
      </p:sp>
      <p:sp>
        <p:nvSpPr>
          <p:cNvPr id="222" name="Rectangle 221"/>
          <p:cNvSpPr/>
          <p:nvPr/>
        </p:nvSpPr>
        <p:spPr>
          <a:xfrm>
            <a:off x="290352" y="5712465"/>
            <a:ext cx="2540526" cy="246221"/>
          </a:xfrm>
          <a:prstGeom prst="rect">
            <a:avLst/>
          </a:prstGeom>
          <a:solidFill>
            <a:srgbClr val="375A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3" name="TextBox 222"/>
          <p:cNvSpPr txBox="1"/>
          <p:nvPr/>
        </p:nvSpPr>
        <p:spPr>
          <a:xfrm>
            <a:off x="290352" y="5712465"/>
            <a:ext cx="2604858" cy="246221"/>
          </a:xfrm>
          <a:prstGeom prst="rect">
            <a:avLst/>
          </a:prstGeom>
          <a:noFill/>
          <a:ln w="6350">
            <a:solidFill>
              <a:srgbClr val="375A55">
                <a:alpha val="40000"/>
              </a:srgbClr>
            </a:solidFill>
          </a:ln>
        </p:spPr>
        <p:txBody>
          <a:bodyPr wrap="square" rtlCol="0">
            <a:spAutoFit/>
          </a:bodyPr>
          <a:lstStyle/>
          <a:p>
            <a:r>
              <a:rPr lang="en-US" sz="1000" dirty="0">
                <a:solidFill>
                  <a:schemeClr val="bg1"/>
                </a:solidFill>
                <a:latin typeface="Arial" panose="020B0604020202020204" pitchFamily="34" charset="0"/>
                <a:cs typeface="Arial" panose="020B0604020202020204" pitchFamily="34" charset="0"/>
              </a:rPr>
              <a:t>Graphic Design</a:t>
            </a:r>
          </a:p>
        </p:txBody>
      </p:sp>
      <p:sp>
        <p:nvSpPr>
          <p:cNvPr id="224" name="Rectangle 223"/>
          <p:cNvSpPr/>
          <p:nvPr/>
        </p:nvSpPr>
        <p:spPr>
          <a:xfrm>
            <a:off x="286815" y="6018351"/>
            <a:ext cx="2121256" cy="246221"/>
          </a:xfrm>
          <a:prstGeom prst="rect">
            <a:avLst/>
          </a:prstGeom>
          <a:solidFill>
            <a:srgbClr val="375A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 name="TextBox 224"/>
          <p:cNvSpPr txBox="1"/>
          <p:nvPr/>
        </p:nvSpPr>
        <p:spPr>
          <a:xfrm>
            <a:off x="286815" y="6018351"/>
            <a:ext cx="2604858" cy="246221"/>
          </a:xfrm>
          <a:prstGeom prst="rect">
            <a:avLst/>
          </a:prstGeom>
          <a:noFill/>
          <a:ln w="6350">
            <a:solidFill>
              <a:srgbClr val="375A55">
                <a:alpha val="40000"/>
              </a:srgbClr>
            </a:solidFill>
          </a:ln>
        </p:spPr>
        <p:txBody>
          <a:bodyPr wrap="square" rtlCol="0">
            <a:spAutoFit/>
          </a:bodyPr>
          <a:lstStyle/>
          <a:p>
            <a:r>
              <a:rPr lang="en-US" sz="1000" dirty="0">
                <a:solidFill>
                  <a:schemeClr val="bg1"/>
                </a:solidFill>
                <a:latin typeface="Arial" panose="020B0604020202020204" pitchFamily="34" charset="0"/>
                <a:cs typeface="Arial" panose="020B0604020202020204" pitchFamily="34" charset="0"/>
              </a:rPr>
              <a:t>Brand Design</a:t>
            </a:r>
          </a:p>
        </p:txBody>
      </p:sp>
      <p:sp>
        <p:nvSpPr>
          <p:cNvPr id="226" name="Rectangle 225"/>
          <p:cNvSpPr/>
          <p:nvPr/>
        </p:nvSpPr>
        <p:spPr>
          <a:xfrm>
            <a:off x="286815" y="5402526"/>
            <a:ext cx="2275438" cy="246221"/>
          </a:xfrm>
          <a:prstGeom prst="rect">
            <a:avLst/>
          </a:prstGeom>
          <a:solidFill>
            <a:srgbClr val="375A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7" name="TextBox 226"/>
          <p:cNvSpPr txBox="1"/>
          <p:nvPr/>
        </p:nvSpPr>
        <p:spPr>
          <a:xfrm>
            <a:off x="286815" y="5402526"/>
            <a:ext cx="2604858" cy="246221"/>
          </a:xfrm>
          <a:prstGeom prst="rect">
            <a:avLst/>
          </a:prstGeom>
          <a:noFill/>
          <a:ln w="6350">
            <a:solidFill>
              <a:srgbClr val="375A55">
                <a:alpha val="40000"/>
              </a:srgbClr>
            </a:solidFill>
          </a:ln>
        </p:spPr>
        <p:txBody>
          <a:bodyPr wrap="square" rtlCol="0">
            <a:spAutoFit/>
          </a:bodyPr>
          <a:lstStyle/>
          <a:p>
            <a:r>
              <a:rPr lang="en-US" sz="1000" dirty="0">
                <a:solidFill>
                  <a:schemeClr val="bg1"/>
                </a:solidFill>
                <a:latin typeface="Arial" panose="020B0604020202020204" pitchFamily="34" charset="0"/>
                <a:cs typeface="Arial" panose="020B0604020202020204" pitchFamily="34" charset="0"/>
              </a:rPr>
              <a:t>UI | UX Design</a:t>
            </a:r>
          </a:p>
        </p:txBody>
      </p:sp>
      <p:sp>
        <p:nvSpPr>
          <p:cNvPr id="228" name="Rectangle 227"/>
          <p:cNvSpPr/>
          <p:nvPr/>
        </p:nvSpPr>
        <p:spPr>
          <a:xfrm>
            <a:off x="286815" y="6326060"/>
            <a:ext cx="2275438" cy="246221"/>
          </a:xfrm>
          <a:prstGeom prst="rect">
            <a:avLst/>
          </a:prstGeom>
          <a:solidFill>
            <a:srgbClr val="375A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9" name="TextBox 228"/>
          <p:cNvSpPr txBox="1"/>
          <p:nvPr/>
        </p:nvSpPr>
        <p:spPr>
          <a:xfrm>
            <a:off x="286815" y="6326060"/>
            <a:ext cx="2604858" cy="246221"/>
          </a:xfrm>
          <a:prstGeom prst="rect">
            <a:avLst/>
          </a:prstGeom>
          <a:noFill/>
          <a:ln w="6350">
            <a:solidFill>
              <a:srgbClr val="375A55">
                <a:alpha val="40000"/>
              </a:srgbClr>
            </a:solidFill>
          </a:ln>
        </p:spPr>
        <p:txBody>
          <a:bodyPr wrap="square" rtlCol="0">
            <a:spAutoFit/>
          </a:bodyPr>
          <a:lstStyle/>
          <a:p>
            <a:r>
              <a:rPr lang="en-US" sz="1000" dirty="0">
                <a:solidFill>
                  <a:schemeClr val="bg1"/>
                </a:solidFill>
                <a:latin typeface="Arial" panose="020B0604020202020204" pitchFamily="34" charset="0"/>
                <a:cs typeface="Arial" panose="020B0604020202020204" pitchFamily="34" charset="0"/>
              </a:rPr>
              <a:t>Networking</a:t>
            </a:r>
          </a:p>
        </p:txBody>
      </p:sp>
      <p:sp>
        <p:nvSpPr>
          <p:cNvPr id="231" name="TextBox 230"/>
          <p:cNvSpPr txBox="1"/>
          <p:nvPr/>
        </p:nvSpPr>
        <p:spPr>
          <a:xfrm>
            <a:off x="179510" y="6856201"/>
            <a:ext cx="2707328" cy="307777"/>
          </a:xfrm>
          <a:prstGeom prst="rect">
            <a:avLst/>
          </a:prstGeom>
          <a:noFill/>
        </p:spPr>
        <p:txBody>
          <a:bodyPr wrap="square" rtlCol="0"/>
          <a:lstStyle/>
          <a:p>
            <a:r>
              <a:rPr lang="en-US" sz="1400" b="1" dirty="0">
                <a:solidFill>
                  <a:srgbClr val="375A55"/>
                </a:solidFill>
                <a:latin typeface="Arial" panose="020B0604020202020204" pitchFamily="34" charset="0"/>
                <a:cs typeface="Arial" panose="020B0604020202020204" pitchFamily="34" charset="0"/>
              </a:rPr>
              <a:t>SOFT SKILLS</a:t>
            </a:r>
          </a:p>
        </p:txBody>
      </p:sp>
      <p:sp>
        <p:nvSpPr>
          <p:cNvPr id="232" name="Rectangle 231"/>
          <p:cNvSpPr/>
          <p:nvPr/>
        </p:nvSpPr>
        <p:spPr>
          <a:xfrm>
            <a:off x="281979" y="7235726"/>
            <a:ext cx="2541961" cy="246221"/>
          </a:xfrm>
          <a:prstGeom prst="rect">
            <a:avLst/>
          </a:prstGeom>
          <a:solidFill>
            <a:srgbClr val="375A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3" name="TextBox 232"/>
          <p:cNvSpPr txBox="1"/>
          <p:nvPr/>
        </p:nvSpPr>
        <p:spPr>
          <a:xfrm>
            <a:off x="281980" y="7235726"/>
            <a:ext cx="2604858" cy="246221"/>
          </a:xfrm>
          <a:prstGeom prst="rect">
            <a:avLst/>
          </a:prstGeom>
          <a:noFill/>
          <a:ln w="6350">
            <a:solidFill>
              <a:srgbClr val="375A55">
                <a:alpha val="40000"/>
              </a:srgbClr>
            </a:solidFill>
          </a:ln>
        </p:spPr>
        <p:txBody>
          <a:bodyPr wrap="square" rtlCol="0"/>
          <a:lstStyle/>
          <a:p>
            <a:r>
              <a:rPr lang="en-US" sz="1000" dirty="0" err="1">
                <a:solidFill>
                  <a:schemeClr val="bg1"/>
                </a:solidFill>
                <a:latin typeface="Arial" panose="020B0604020202020204" pitchFamily="34" charset="0"/>
                <a:cs typeface="Arial" panose="020B0604020202020204" pitchFamily="34" charset="0"/>
              </a:rPr>
              <a:t>Creative</a:t>
            </a:r>
            <a:endParaRPr lang="en-US" sz="1000" dirty="0">
              <a:solidFill>
                <a:schemeClr val="bg1"/>
              </a:solidFill>
              <a:latin typeface="Arial" panose="020B0604020202020204" pitchFamily="34" charset="0"/>
              <a:cs typeface="Arial" panose="020B0604020202020204" pitchFamily="34" charset="0"/>
            </a:endParaRPr>
          </a:p>
        </p:txBody>
      </p:sp>
      <p:sp>
        <p:nvSpPr>
          <p:cNvPr id="234" name="Rectangle 233"/>
          <p:cNvSpPr/>
          <p:nvPr/>
        </p:nvSpPr>
        <p:spPr>
          <a:xfrm>
            <a:off x="285517" y="7853374"/>
            <a:ext cx="1854584" cy="246221"/>
          </a:xfrm>
          <a:prstGeom prst="rect">
            <a:avLst/>
          </a:prstGeom>
          <a:solidFill>
            <a:srgbClr val="375A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 name="TextBox 234"/>
          <p:cNvSpPr txBox="1"/>
          <p:nvPr/>
        </p:nvSpPr>
        <p:spPr>
          <a:xfrm>
            <a:off x="285517" y="7853374"/>
            <a:ext cx="2604858" cy="246221"/>
          </a:xfrm>
          <a:prstGeom prst="rect">
            <a:avLst/>
          </a:prstGeom>
          <a:noFill/>
          <a:ln w="6350">
            <a:solidFill>
              <a:srgbClr val="375A55">
                <a:alpha val="40000"/>
              </a:srgbClr>
            </a:solidFill>
          </a:ln>
        </p:spPr>
        <p:txBody>
          <a:bodyPr wrap="square" rtlCol="0"/>
          <a:lstStyle/>
          <a:p>
            <a:r>
              <a:rPr lang="en-US" sz="1000" dirty="0" err="1">
                <a:solidFill>
                  <a:schemeClr val="bg1"/>
                </a:solidFill>
                <a:latin typeface="Arial" panose="020B0604020202020204" pitchFamily="34" charset="0"/>
                <a:cs typeface="Arial" panose="020B0604020202020204" pitchFamily="34" charset="0"/>
              </a:rPr>
              <a:t>Autonomous</a:t>
            </a:r>
            <a:endParaRPr lang="en-US" sz="1000" dirty="0">
              <a:solidFill>
                <a:schemeClr val="bg1"/>
              </a:solidFill>
              <a:latin typeface="Arial" panose="020B0604020202020204" pitchFamily="34" charset="0"/>
              <a:cs typeface="Arial" panose="020B0604020202020204" pitchFamily="34" charset="0"/>
            </a:endParaRPr>
          </a:p>
        </p:txBody>
      </p:sp>
      <p:sp>
        <p:nvSpPr>
          <p:cNvPr id="236" name="Rectangle 235"/>
          <p:cNvSpPr/>
          <p:nvPr/>
        </p:nvSpPr>
        <p:spPr>
          <a:xfrm>
            <a:off x="281979" y="8159260"/>
            <a:ext cx="2280273" cy="246221"/>
          </a:xfrm>
          <a:prstGeom prst="rect">
            <a:avLst/>
          </a:prstGeom>
          <a:solidFill>
            <a:srgbClr val="375A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TextBox 236"/>
          <p:cNvSpPr txBox="1"/>
          <p:nvPr/>
        </p:nvSpPr>
        <p:spPr>
          <a:xfrm>
            <a:off x="281980" y="8159260"/>
            <a:ext cx="2604858" cy="246221"/>
          </a:xfrm>
          <a:prstGeom prst="rect">
            <a:avLst/>
          </a:prstGeom>
          <a:noFill/>
          <a:ln w="6350">
            <a:solidFill>
              <a:srgbClr val="375A55">
                <a:alpha val="40000"/>
              </a:srgbClr>
            </a:solidFill>
          </a:ln>
        </p:spPr>
        <p:txBody>
          <a:bodyPr wrap="square" rtlCol="0"/>
          <a:lstStyle/>
          <a:p>
            <a:r>
              <a:rPr lang="en-US" sz="1000">
                <a:solidFill>
                  <a:schemeClr val="bg1"/>
                </a:solidFill>
                <a:latin typeface="Arial" panose="020B0604020202020204" pitchFamily="34" charset="0"/>
                <a:cs typeface="Arial" panose="020B0604020202020204" pitchFamily="34" charset="0"/>
              </a:rPr>
              <a:t>Punctual</a:t>
            </a:r>
            <a:endParaRPr lang="en-US" sz="1000" dirty="0">
              <a:solidFill>
                <a:schemeClr val="bg1"/>
              </a:solidFill>
              <a:latin typeface="Arial" panose="020B0604020202020204" pitchFamily="34" charset="0"/>
              <a:cs typeface="Arial" panose="020B0604020202020204" pitchFamily="34" charset="0"/>
            </a:endParaRPr>
          </a:p>
        </p:txBody>
      </p:sp>
      <p:sp>
        <p:nvSpPr>
          <p:cNvPr id="238" name="Rectangle 237"/>
          <p:cNvSpPr/>
          <p:nvPr/>
        </p:nvSpPr>
        <p:spPr>
          <a:xfrm>
            <a:off x="281980" y="7543435"/>
            <a:ext cx="2376640" cy="246221"/>
          </a:xfrm>
          <a:prstGeom prst="rect">
            <a:avLst/>
          </a:prstGeom>
          <a:solidFill>
            <a:srgbClr val="375A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9" name="TextBox 238"/>
          <p:cNvSpPr txBox="1"/>
          <p:nvPr/>
        </p:nvSpPr>
        <p:spPr>
          <a:xfrm>
            <a:off x="281980" y="7543435"/>
            <a:ext cx="2604858" cy="246221"/>
          </a:xfrm>
          <a:prstGeom prst="rect">
            <a:avLst/>
          </a:prstGeom>
          <a:noFill/>
          <a:ln w="6350">
            <a:solidFill>
              <a:srgbClr val="375A55">
                <a:alpha val="40000"/>
              </a:srgbClr>
            </a:solidFill>
          </a:ln>
        </p:spPr>
        <p:txBody>
          <a:bodyPr wrap="square" rtlCol="0"/>
          <a:lstStyle/>
          <a:p>
            <a:r>
              <a:rPr lang="en-US" sz="1000" dirty="0" err="1">
                <a:solidFill>
                  <a:schemeClr val="bg1"/>
                </a:solidFill>
                <a:latin typeface="Arial" panose="020B0604020202020204" pitchFamily="34" charset="0"/>
                <a:cs typeface="Arial" panose="020B0604020202020204" pitchFamily="34" charset="0"/>
              </a:rPr>
              <a:t>Serious</a:t>
            </a:r>
            <a:endParaRPr lang="en-US" sz="1000" dirty="0">
              <a:solidFill>
                <a:schemeClr val="bg1"/>
              </a:solidFill>
              <a:latin typeface="Arial" panose="020B0604020202020204" pitchFamily="34" charset="0"/>
              <a:cs typeface="Arial" panose="020B0604020202020204" pitchFamily="34" charset="0"/>
            </a:endParaRPr>
          </a:p>
        </p:txBody>
      </p:sp>
      <p:sp>
        <p:nvSpPr>
          <p:cNvPr id="242" name="Rectangle 241"/>
          <p:cNvSpPr/>
          <p:nvPr/>
        </p:nvSpPr>
        <p:spPr>
          <a:xfrm>
            <a:off x="286815" y="8466319"/>
            <a:ext cx="2121256" cy="246221"/>
          </a:xfrm>
          <a:prstGeom prst="rect">
            <a:avLst/>
          </a:prstGeom>
          <a:solidFill>
            <a:srgbClr val="375A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3" name="TextBox 242"/>
          <p:cNvSpPr txBox="1"/>
          <p:nvPr/>
        </p:nvSpPr>
        <p:spPr>
          <a:xfrm>
            <a:off x="286815" y="8466319"/>
            <a:ext cx="2604858" cy="246221"/>
          </a:xfrm>
          <a:prstGeom prst="rect">
            <a:avLst/>
          </a:prstGeom>
          <a:noFill/>
          <a:ln w="6350">
            <a:solidFill>
              <a:srgbClr val="375A55">
                <a:alpha val="40000"/>
              </a:srgbClr>
            </a:solidFill>
          </a:ln>
        </p:spPr>
        <p:txBody>
          <a:bodyPr wrap="square" rtlCol="0">
            <a:spAutoFit/>
          </a:bodyPr>
          <a:lstStyle/>
          <a:p>
            <a:r>
              <a:rPr lang="en-US" sz="1000" dirty="0">
                <a:solidFill>
                  <a:schemeClr val="bg1"/>
                </a:solidFill>
                <a:latin typeface="Arial" panose="020B0604020202020204" pitchFamily="34" charset="0"/>
                <a:cs typeface="Arial" panose="020B0604020202020204" pitchFamily="34" charset="0"/>
              </a:rPr>
              <a:t>Manager</a:t>
            </a:r>
          </a:p>
        </p:txBody>
      </p:sp>
      <p:sp>
        <p:nvSpPr>
          <p:cNvPr id="245" name="TextBox 244"/>
          <p:cNvSpPr txBox="1"/>
          <p:nvPr/>
        </p:nvSpPr>
        <p:spPr>
          <a:xfrm>
            <a:off x="184345" y="8992648"/>
            <a:ext cx="2707328" cy="307777"/>
          </a:xfrm>
          <a:prstGeom prst="rect">
            <a:avLst/>
          </a:prstGeom>
          <a:noFill/>
        </p:spPr>
        <p:txBody>
          <a:bodyPr wrap="square" rtlCol="0"/>
          <a:lstStyle/>
          <a:p>
            <a:r>
              <a:rPr lang="en-US" sz="1400" b="1" dirty="0">
                <a:solidFill>
                  <a:srgbClr val="375A55"/>
                </a:solidFill>
                <a:latin typeface="Arial" panose="020B0604020202020204" pitchFamily="34" charset="0"/>
                <a:cs typeface="Arial" panose="020B0604020202020204" pitchFamily="34" charset="0"/>
              </a:rPr>
              <a:t>LANGUAGES</a:t>
            </a:r>
          </a:p>
        </p:txBody>
      </p:sp>
      <p:sp>
        <p:nvSpPr>
          <p:cNvPr id="246" name="Rectangle 245"/>
          <p:cNvSpPr/>
          <p:nvPr/>
        </p:nvSpPr>
        <p:spPr>
          <a:xfrm>
            <a:off x="286814" y="9372173"/>
            <a:ext cx="2541961" cy="246221"/>
          </a:xfrm>
          <a:prstGeom prst="rect">
            <a:avLst/>
          </a:prstGeom>
          <a:solidFill>
            <a:srgbClr val="375A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7" name="TextBox 246"/>
          <p:cNvSpPr txBox="1"/>
          <p:nvPr/>
        </p:nvSpPr>
        <p:spPr>
          <a:xfrm>
            <a:off x="286815" y="9372173"/>
            <a:ext cx="2604858" cy="246221"/>
          </a:xfrm>
          <a:prstGeom prst="rect">
            <a:avLst/>
          </a:prstGeom>
          <a:noFill/>
          <a:ln w="6350">
            <a:solidFill>
              <a:srgbClr val="375A55">
                <a:alpha val="40000"/>
              </a:srgbClr>
            </a:solidFill>
          </a:ln>
        </p:spPr>
        <p:txBody>
          <a:bodyPr wrap="square" rtlCol="0"/>
          <a:lstStyle/>
          <a:p>
            <a:r>
              <a:rPr lang="en-US" sz="1000" b="1" dirty="0" err="1">
                <a:solidFill>
                  <a:schemeClr val="bg1"/>
                </a:solidFill>
                <a:latin typeface="Arial" panose="020B0604020202020204" pitchFamily="34" charset="0"/>
                <a:cs typeface="Arial" panose="020B0604020202020204" pitchFamily="34" charset="0"/>
              </a:rPr>
              <a:t>French</a:t>
            </a:r>
            <a:endParaRPr lang="en-US" sz="1000" b="1" dirty="0">
              <a:solidFill>
                <a:schemeClr val="bg1"/>
              </a:solidFill>
              <a:latin typeface="Arial" panose="020B0604020202020204" pitchFamily="34" charset="0"/>
              <a:cs typeface="Arial" panose="020B0604020202020204" pitchFamily="34" charset="0"/>
            </a:endParaRPr>
          </a:p>
        </p:txBody>
      </p:sp>
      <p:sp>
        <p:nvSpPr>
          <p:cNvPr id="248" name="Rectangle 247"/>
          <p:cNvSpPr/>
          <p:nvPr/>
        </p:nvSpPr>
        <p:spPr>
          <a:xfrm>
            <a:off x="290352" y="9989821"/>
            <a:ext cx="1854584" cy="246221"/>
          </a:xfrm>
          <a:prstGeom prst="rect">
            <a:avLst/>
          </a:prstGeom>
          <a:solidFill>
            <a:srgbClr val="375A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9" name="TextBox 248"/>
          <p:cNvSpPr txBox="1"/>
          <p:nvPr/>
        </p:nvSpPr>
        <p:spPr>
          <a:xfrm>
            <a:off x="290352" y="9989821"/>
            <a:ext cx="2604858" cy="246221"/>
          </a:xfrm>
          <a:prstGeom prst="rect">
            <a:avLst/>
          </a:prstGeom>
          <a:noFill/>
          <a:ln w="6350">
            <a:solidFill>
              <a:srgbClr val="375A55">
                <a:alpha val="40000"/>
              </a:srgbClr>
            </a:solidFill>
          </a:ln>
        </p:spPr>
        <p:txBody>
          <a:bodyPr wrap="square" rtlCol="0"/>
          <a:lstStyle/>
          <a:p>
            <a:r>
              <a:rPr lang="en-US" sz="1000" b="1" dirty="0" err="1">
                <a:solidFill>
                  <a:schemeClr val="bg1"/>
                </a:solidFill>
                <a:latin typeface="Arial" panose="020B0604020202020204" pitchFamily="34" charset="0"/>
                <a:cs typeface="Arial" panose="020B0604020202020204" pitchFamily="34" charset="0"/>
              </a:rPr>
              <a:t>Deutch</a:t>
            </a:r>
            <a:endParaRPr lang="en-US" sz="1000" b="1" dirty="0">
              <a:solidFill>
                <a:schemeClr val="bg1"/>
              </a:solidFill>
              <a:latin typeface="Arial" panose="020B0604020202020204" pitchFamily="34" charset="0"/>
              <a:cs typeface="Arial" panose="020B0604020202020204" pitchFamily="34" charset="0"/>
            </a:endParaRPr>
          </a:p>
        </p:txBody>
      </p:sp>
      <p:sp>
        <p:nvSpPr>
          <p:cNvPr id="250" name="Rectangle 249"/>
          <p:cNvSpPr/>
          <p:nvPr/>
        </p:nvSpPr>
        <p:spPr>
          <a:xfrm>
            <a:off x="286815" y="9679882"/>
            <a:ext cx="2376640" cy="246221"/>
          </a:xfrm>
          <a:prstGeom prst="rect">
            <a:avLst/>
          </a:prstGeom>
          <a:solidFill>
            <a:srgbClr val="375A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1" name="TextBox 250"/>
          <p:cNvSpPr txBox="1"/>
          <p:nvPr/>
        </p:nvSpPr>
        <p:spPr>
          <a:xfrm>
            <a:off x="286815" y="9679882"/>
            <a:ext cx="2604858" cy="246221"/>
          </a:xfrm>
          <a:prstGeom prst="rect">
            <a:avLst/>
          </a:prstGeom>
          <a:noFill/>
          <a:ln w="6350">
            <a:solidFill>
              <a:srgbClr val="375A55">
                <a:alpha val="40000"/>
              </a:srgbClr>
            </a:solidFill>
          </a:ln>
        </p:spPr>
        <p:txBody>
          <a:bodyPr wrap="square" rtlCol="0">
            <a:spAutoFit/>
          </a:bodyPr>
          <a:lstStyle/>
          <a:p>
            <a:r>
              <a:rPr lang="en-US" sz="1000" b="1" dirty="0">
                <a:solidFill>
                  <a:schemeClr val="bg1"/>
                </a:solidFill>
                <a:latin typeface="Arial" panose="020B0604020202020204" pitchFamily="34" charset="0"/>
                <a:cs typeface="Arial" panose="020B0604020202020204" pitchFamily="34" charset="0"/>
              </a:rPr>
              <a:t>Spanish</a:t>
            </a:r>
          </a:p>
        </p:txBody>
      </p:sp>
      <p:pic>
        <p:nvPicPr>
          <p:cNvPr id="22" name="Picture 2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95670" y="5544713"/>
            <a:ext cx="266700" cy="266700"/>
          </a:xfrm>
          <a:prstGeom prst="rect">
            <a:avLst/>
          </a:prstGeom>
        </p:spPr>
      </p:pic>
      <p:pic>
        <p:nvPicPr>
          <p:cNvPr id="31" name="Picture 3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5670" y="1996856"/>
            <a:ext cx="266700" cy="266700"/>
          </a:xfrm>
          <a:prstGeom prst="rect">
            <a:avLst/>
          </a:prstGeom>
        </p:spPr>
      </p:pic>
      <p:pic>
        <p:nvPicPr>
          <p:cNvPr id="255" name="Picture 25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5908" y="8634637"/>
            <a:ext cx="226224" cy="226224"/>
          </a:xfrm>
          <a:prstGeom prst="rect">
            <a:avLst/>
          </a:prstGeom>
        </p:spPr>
      </p:pic>
      <p:sp>
        <p:nvSpPr>
          <p:cNvPr id="257" name="Rectangle 256"/>
          <p:cNvSpPr/>
          <p:nvPr/>
        </p:nvSpPr>
        <p:spPr>
          <a:xfrm>
            <a:off x="3495670" y="9985543"/>
            <a:ext cx="3583499" cy="3998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3" name="Picture 3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62252" y="3556529"/>
            <a:ext cx="228600" cy="228600"/>
          </a:xfrm>
          <a:prstGeom prst="rect">
            <a:avLst/>
          </a:prstGeom>
        </p:spPr>
      </p:pic>
      <p:pic>
        <p:nvPicPr>
          <p:cNvPr id="34" name="Picture 3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562252" y="3859795"/>
            <a:ext cx="228600" cy="228600"/>
          </a:xfrm>
          <a:prstGeom prst="rect">
            <a:avLst/>
          </a:prstGeom>
        </p:spPr>
      </p:pic>
      <p:pic>
        <p:nvPicPr>
          <p:cNvPr id="35" name="Picture 3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562252" y="4172658"/>
            <a:ext cx="228600" cy="228600"/>
          </a:xfrm>
          <a:prstGeom prst="rect">
            <a:avLst/>
          </a:prstGeom>
        </p:spPr>
      </p:pic>
      <p:pic>
        <p:nvPicPr>
          <p:cNvPr id="36" name="Picture 3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562252" y="3168076"/>
            <a:ext cx="228600" cy="228600"/>
          </a:xfrm>
          <a:prstGeom prst="rect">
            <a:avLst/>
          </a:prstGeom>
        </p:spPr>
      </p:pic>
      <p:sp>
        <p:nvSpPr>
          <p:cNvPr id="260" name="TextBox 259"/>
          <p:cNvSpPr txBox="1"/>
          <p:nvPr/>
        </p:nvSpPr>
        <p:spPr>
          <a:xfrm>
            <a:off x="3314888" y="8967426"/>
            <a:ext cx="3861336" cy="369332"/>
          </a:xfrm>
          <a:prstGeom prst="rect">
            <a:avLst/>
          </a:prstGeom>
          <a:noFill/>
        </p:spPr>
        <p:txBody>
          <a:bodyPr wrap="square" rtlCol="0"/>
          <a:lstStyle/>
          <a:p>
            <a:pPr algn="r"/>
            <a:r>
              <a:rPr lang="en-US" sz="900" dirty="0" err="1">
                <a:solidFill>
                  <a:schemeClr val="bg1">
                    <a:lumMod val="95000"/>
                  </a:schemeClr>
                </a:solidFill>
                <a:latin typeface="Arial" panose="020B0604020202020204" pitchFamily="34" charset="0"/>
                <a:cs typeface="Arial" panose="020B0604020202020204" pitchFamily="34" charset="0"/>
              </a:rPr>
              <a:t>Lorem ipsum dolor sit amet, consectetur adipiscing elit. Quisque pulvinar sit amet turpis ut consequat.</a:t>
            </a:r>
            <a:endParaRPr lang="en-US" sz="800" dirty="0">
              <a:solidFill>
                <a:schemeClr val="bg1">
                  <a:lumMod val="95000"/>
                </a:schemeClr>
              </a:solidFill>
              <a:latin typeface="Arial" panose="020B0604020202020204" pitchFamily="34" charset="0"/>
              <a:cs typeface="Arial" panose="020B0604020202020204" pitchFamily="34" charset="0"/>
            </a:endParaRPr>
          </a:p>
        </p:txBody>
      </p:sp>
      <p:sp>
        <p:nvSpPr>
          <p:cNvPr id="261" name="Rectangle 260"/>
          <p:cNvSpPr/>
          <p:nvPr/>
        </p:nvSpPr>
        <p:spPr>
          <a:xfrm>
            <a:off x="3742132" y="9711419"/>
            <a:ext cx="3313710" cy="45719"/>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3" name="Straight Connector 42"/>
          <p:cNvCxnSpPr>
            <a:stCxn id="257" idx="1"/>
            <a:endCxn id="257" idx="3"/>
          </p:cNvCxnSpPr>
          <p:nvPr/>
        </p:nvCxnSpPr>
        <p:spPr>
          <a:xfrm>
            <a:off x="3495670" y="10185443"/>
            <a:ext cx="3583499" cy="0"/>
          </a:xfrm>
          <a:prstGeom prst="line">
            <a:avLst/>
          </a:prstGeom>
          <a:ln w="76200">
            <a:solidFill>
              <a:srgbClr val="375A55"/>
            </a:solidFill>
          </a:ln>
        </p:spPr>
        <p:style>
          <a:lnRef idx="1">
            <a:schemeClr val="accent1"/>
          </a:lnRef>
          <a:fillRef idx="0">
            <a:schemeClr val="accent1"/>
          </a:fillRef>
          <a:effectRef idx="0">
            <a:schemeClr val="accent1"/>
          </a:effectRef>
          <a:fontRef idx="minor">
            <a:schemeClr val="tx1"/>
          </a:fontRef>
        </p:style>
      </p:cxnSp>
      <p:pic>
        <p:nvPicPr>
          <p:cNvPr id="32" name="Picture 31"/>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495670" y="157078"/>
            <a:ext cx="266700" cy="266700"/>
          </a:xfrm>
          <a:prstGeom prst="rect">
            <a:avLst/>
          </a:prstGeom>
        </p:spPr>
      </p:pic>
      <p:cxnSp>
        <p:nvCxnSpPr>
          <p:cNvPr id="265" name="Straight Connector 264"/>
          <p:cNvCxnSpPr/>
          <p:nvPr/>
        </p:nvCxnSpPr>
        <p:spPr>
          <a:xfrm>
            <a:off x="4089400" y="10059830"/>
            <a:ext cx="2406650" cy="0"/>
          </a:xfrm>
          <a:prstGeom prst="line">
            <a:avLst/>
          </a:prstGeom>
          <a:ln w="12700">
            <a:solidFill>
              <a:srgbClr val="375A55"/>
            </a:solidFill>
          </a:ln>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a:off x="3482340" y="10311765"/>
            <a:ext cx="607060" cy="0"/>
          </a:xfrm>
          <a:prstGeom prst="line">
            <a:avLst/>
          </a:prstGeom>
          <a:ln w="12700">
            <a:solidFill>
              <a:srgbClr val="375A55"/>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a:off x="6472109" y="10312242"/>
            <a:ext cx="607060" cy="0"/>
          </a:xfrm>
          <a:prstGeom prst="line">
            <a:avLst/>
          </a:prstGeom>
          <a:ln w="12700">
            <a:solidFill>
              <a:srgbClr val="375A55"/>
            </a:solidFill>
          </a:ln>
        </p:spPr>
        <p:style>
          <a:lnRef idx="1">
            <a:schemeClr val="accent1"/>
          </a:lnRef>
          <a:fillRef idx="0">
            <a:schemeClr val="accent1"/>
          </a:fillRef>
          <a:effectRef idx="0">
            <a:schemeClr val="accent1"/>
          </a:effectRef>
          <a:fontRef idx="minor">
            <a:schemeClr val="tx1"/>
          </a:fontRef>
        </p:style>
      </p:cxnSp>
      <p:pic>
        <p:nvPicPr>
          <p:cNvPr id="4" name="Image 3"/>
          <p:cNvPicPr>
            <a:picLocks noChangeAspect="1"/>
          </p:cNvPicPr>
          <p:nvPr/>
        </p:nvPicPr>
        <p:blipFill rotWithShape="1">
          <a:blip r:embed="rId10"/>
          <a:srcRect l="21261" t="322" r="14685" b="-322"/>
          <a:stretch/>
        </p:blipFill>
        <p:spPr>
          <a:xfrm>
            <a:off x="764969" y="324137"/>
            <a:ext cx="1677715" cy="1748167"/>
          </a:xfrm>
          <a:prstGeom prst="ellipse">
            <a:avLst/>
          </a:prstGeom>
          <a:ln w="28575">
            <a:solidFill>
              <a:schemeClr val="bg1"/>
            </a:solidFill>
          </a:ln>
        </p:spPr>
      </p:pic>
    </p:spTree>
    <p:extLst>
      <p:ext uri="{BB962C8B-B14F-4D97-AF65-F5344CB8AC3E}">
        <p14:creationId xmlns:p14="http://schemas.microsoft.com/office/powerpoint/2010/main" val="39854417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364</Words>
  <Application>Microsoft Office PowerPoint</Application>
  <PresentationFormat>Custom</PresentationFormat>
  <Paragraphs>65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Mohsin Alam</dc:creator>
  <cp:lastModifiedBy>Stanislas Larnier</cp:lastModifiedBy>
  <cp:revision>185</cp:revision>
  <dcterms:created xsi:type="dcterms:W3CDTF">2015-04-27T10:39:12Z</dcterms:created>
  <dcterms:modified xsi:type="dcterms:W3CDTF">2020-12-06T18:33:52Z</dcterms:modified>
</cp:coreProperties>
</file>