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7562850" cy="10688638"/>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F4FF9"/>
    <a:srgbClr val="7F38BA"/>
    <a:srgbClr val="0C0F22"/>
    <a:srgbClr val="F2E7DA"/>
    <a:srgbClr val="FDF1CF"/>
    <a:srgbClr val="F6F1D6"/>
    <a:srgbClr val="818181"/>
    <a:srgbClr val="2A2A28"/>
    <a:srgbClr val="26262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1088" autoAdjust="0"/>
    <p:restoredTop sz="94660"/>
  </p:normalViewPr>
  <p:slideViewPr>
    <p:cSldViewPr snapToGrid="0">
      <p:cViewPr varScale="1">
        <p:scale>
          <a:sx n="74" d="100"/>
          <a:sy n="74" d="100"/>
        </p:scale>
        <p:origin x="3732"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67214" y="1749275"/>
            <a:ext cx="6428423" cy="3721230"/>
          </a:xfrm>
        </p:spPr>
        <p:txBody>
          <a:bodyPr anchor="b"/>
          <a:lstStyle>
            <a:lvl1pPr algn="ctr">
              <a:defRPr sz="4963"/>
            </a:lvl1pPr>
          </a:lstStyle>
          <a:p>
            <a:r>
              <a:rPr lang="en-US"/>
              <a:t>Click to edit Master title style</a:t>
            </a:r>
            <a:endParaRPr lang="en-US" dirty="0"/>
          </a:p>
        </p:txBody>
      </p:sp>
      <p:sp>
        <p:nvSpPr>
          <p:cNvPr id="3" name="Subtitle 2"/>
          <p:cNvSpPr>
            <a:spLocks noGrp="1"/>
          </p:cNvSpPr>
          <p:nvPr>
            <p:ph type="subTitle" idx="1"/>
          </p:nvPr>
        </p:nvSpPr>
        <p:spPr>
          <a:xfrm>
            <a:off x="945356" y="5614010"/>
            <a:ext cx="5672138" cy="2580613"/>
          </a:xfrm>
        </p:spPr>
        <p:txBody>
          <a:bodyPr/>
          <a:lstStyle>
            <a:lvl1pPr marL="0" indent="0" algn="ctr">
              <a:buNone/>
              <a:defRPr sz="1985"/>
            </a:lvl1pPr>
            <a:lvl2pPr marL="378150" indent="0" algn="ctr">
              <a:buNone/>
              <a:defRPr sz="1654"/>
            </a:lvl2pPr>
            <a:lvl3pPr marL="756300" indent="0" algn="ctr">
              <a:buNone/>
              <a:defRPr sz="1489"/>
            </a:lvl3pPr>
            <a:lvl4pPr marL="1134450" indent="0" algn="ctr">
              <a:buNone/>
              <a:defRPr sz="1323"/>
            </a:lvl4pPr>
            <a:lvl5pPr marL="1512600" indent="0" algn="ctr">
              <a:buNone/>
              <a:defRPr sz="1323"/>
            </a:lvl5pPr>
            <a:lvl6pPr marL="1890751" indent="0" algn="ctr">
              <a:buNone/>
              <a:defRPr sz="1323"/>
            </a:lvl6pPr>
            <a:lvl7pPr marL="2268901" indent="0" algn="ctr">
              <a:buNone/>
              <a:defRPr sz="1323"/>
            </a:lvl7pPr>
            <a:lvl8pPr marL="2647051" indent="0" algn="ctr">
              <a:buNone/>
              <a:defRPr sz="1323"/>
            </a:lvl8pPr>
            <a:lvl9pPr marL="3025201" indent="0" algn="ctr">
              <a:buNone/>
              <a:defRPr sz="1323"/>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46A803F-5665-4E7F-8DA6-11C67D5A65B1}" type="datetimeFigureOut">
              <a:rPr lang="en-US" smtClean="0"/>
              <a:t>12/6/2020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2F6FD6-5422-4C7A-869B-E15A193C7472}" type="slidenum">
              <a:rPr lang="en-US" smtClean="0"/>
              <a:t>‹#›</a:t>
            </a:fld>
            <a:endParaRPr lang="en-US"/>
          </a:p>
        </p:txBody>
      </p:sp>
    </p:spTree>
    <p:extLst>
      <p:ext uri="{BB962C8B-B14F-4D97-AF65-F5344CB8AC3E}">
        <p14:creationId xmlns:p14="http://schemas.microsoft.com/office/powerpoint/2010/main" val="22797947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46A803F-5665-4E7F-8DA6-11C67D5A65B1}" type="datetimeFigureOut">
              <a:rPr lang="en-US" smtClean="0"/>
              <a:t>12/6/2020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2F6FD6-5422-4C7A-869B-E15A193C7472}" type="slidenum">
              <a:rPr lang="en-US" smtClean="0"/>
              <a:t>‹#›</a:t>
            </a:fld>
            <a:endParaRPr lang="en-US"/>
          </a:p>
        </p:txBody>
      </p:sp>
    </p:spTree>
    <p:extLst>
      <p:ext uri="{BB962C8B-B14F-4D97-AF65-F5344CB8AC3E}">
        <p14:creationId xmlns:p14="http://schemas.microsoft.com/office/powerpoint/2010/main" val="20470902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12165" y="569071"/>
            <a:ext cx="1630740" cy="905812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19946" y="569071"/>
            <a:ext cx="4797683" cy="905812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46A803F-5665-4E7F-8DA6-11C67D5A65B1}" type="datetimeFigureOut">
              <a:rPr lang="en-US" smtClean="0"/>
              <a:t>12/6/2020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2F6FD6-5422-4C7A-869B-E15A193C7472}" type="slidenum">
              <a:rPr lang="en-US" smtClean="0"/>
              <a:t>‹#›</a:t>
            </a:fld>
            <a:endParaRPr lang="en-US"/>
          </a:p>
        </p:txBody>
      </p:sp>
    </p:spTree>
    <p:extLst>
      <p:ext uri="{BB962C8B-B14F-4D97-AF65-F5344CB8AC3E}">
        <p14:creationId xmlns:p14="http://schemas.microsoft.com/office/powerpoint/2010/main" val="22280048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46A803F-5665-4E7F-8DA6-11C67D5A65B1}" type="datetimeFigureOut">
              <a:rPr lang="en-US" smtClean="0"/>
              <a:t>12/6/2020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2F6FD6-5422-4C7A-869B-E15A193C7472}" type="slidenum">
              <a:rPr lang="en-US" smtClean="0"/>
              <a:t>‹#›</a:t>
            </a:fld>
            <a:endParaRPr lang="en-US"/>
          </a:p>
        </p:txBody>
      </p:sp>
    </p:spTree>
    <p:extLst>
      <p:ext uri="{BB962C8B-B14F-4D97-AF65-F5344CB8AC3E}">
        <p14:creationId xmlns:p14="http://schemas.microsoft.com/office/powerpoint/2010/main" val="41862593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16007" y="2664740"/>
            <a:ext cx="6522958" cy="4446176"/>
          </a:xfrm>
        </p:spPr>
        <p:txBody>
          <a:bodyPr anchor="b"/>
          <a:lstStyle>
            <a:lvl1pPr>
              <a:defRPr sz="4963"/>
            </a:lvl1pPr>
          </a:lstStyle>
          <a:p>
            <a:r>
              <a:rPr lang="en-US"/>
              <a:t>Click to edit Master title style</a:t>
            </a:r>
            <a:endParaRPr lang="en-US" dirty="0"/>
          </a:p>
        </p:txBody>
      </p:sp>
      <p:sp>
        <p:nvSpPr>
          <p:cNvPr id="3" name="Text Placeholder 2"/>
          <p:cNvSpPr>
            <a:spLocks noGrp="1"/>
          </p:cNvSpPr>
          <p:nvPr>
            <p:ph type="body" idx="1"/>
          </p:nvPr>
        </p:nvSpPr>
        <p:spPr>
          <a:xfrm>
            <a:off x="516007" y="7152978"/>
            <a:ext cx="6522958" cy="2338139"/>
          </a:xfrm>
        </p:spPr>
        <p:txBody>
          <a:bodyPr/>
          <a:lstStyle>
            <a:lvl1pPr marL="0" indent="0">
              <a:buNone/>
              <a:defRPr sz="1985">
                <a:solidFill>
                  <a:schemeClr val="tx1"/>
                </a:solidFill>
              </a:defRPr>
            </a:lvl1pPr>
            <a:lvl2pPr marL="378150" indent="0">
              <a:buNone/>
              <a:defRPr sz="1654">
                <a:solidFill>
                  <a:schemeClr val="tx1">
                    <a:tint val="75000"/>
                  </a:schemeClr>
                </a:solidFill>
              </a:defRPr>
            </a:lvl2pPr>
            <a:lvl3pPr marL="756300" indent="0">
              <a:buNone/>
              <a:defRPr sz="1489">
                <a:solidFill>
                  <a:schemeClr val="tx1">
                    <a:tint val="75000"/>
                  </a:schemeClr>
                </a:solidFill>
              </a:defRPr>
            </a:lvl3pPr>
            <a:lvl4pPr marL="1134450" indent="0">
              <a:buNone/>
              <a:defRPr sz="1323">
                <a:solidFill>
                  <a:schemeClr val="tx1">
                    <a:tint val="75000"/>
                  </a:schemeClr>
                </a:solidFill>
              </a:defRPr>
            </a:lvl4pPr>
            <a:lvl5pPr marL="1512600" indent="0">
              <a:buNone/>
              <a:defRPr sz="1323">
                <a:solidFill>
                  <a:schemeClr val="tx1">
                    <a:tint val="75000"/>
                  </a:schemeClr>
                </a:solidFill>
              </a:defRPr>
            </a:lvl5pPr>
            <a:lvl6pPr marL="1890751" indent="0">
              <a:buNone/>
              <a:defRPr sz="1323">
                <a:solidFill>
                  <a:schemeClr val="tx1">
                    <a:tint val="75000"/>
                  </a:schemeClr>
                </a:solidFill>
              </a:defRPr>
            </a:lvl6pPr>
            <a:lvl7pPr marL="2268901" indent="0">
              <a:buNone/>
              <a:defRPr sz="1323">
                <a:solidFill>
                  <a:schemeClr val="tx1">
                    <a:tint val="75000"/>
                  </a:schemeClr>
                </a:solidFill>
              </a:defRPr>
            </a:lvl7pPr>
            <a:lvl8pPr marL="2647051" indent="0">
              <a:buNone/>
              <a:defRPr sz="1323">
                <a:solidFill>
                  <a:schemeClr val="tx1">
                    <a:tint val="75000"/>
                  </a:schemeClr>
                </a:solidFill>
              </a:defRPr>
            </a:lvl8pPr>
            <a:lvl9pPr marL="3025201" indent="0">
              <a:buNone/>
              <a:defRPr sz="1323">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46A803F-5665-4E7F-8DA6-11C67D5A65B1}" type="datetimeFigureOut">
              <a:rPr lang="en-US" smtClean="0"/>
              <a:t>12/6/2020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2F6FD6-5422-4C7A-869B-E15A193C7472}" type="slidenum">
              <a:rPr lang="en-US" smtClean="0"/>
              <a:t>‹#›</a:t>
            </a:fld>
            <a:endParaRPr lang="en-US"/>
          </a:p>
        </p:txBody>
      </p:sp>
    </p:spTree>
    <p:extLst>
      <p:ext uri="{BB962C8B-B14F-4D97-AF65-F5344CB8AC3E}">
        <p14:creationId xmlns:p14="http://schemas.microsoft.com/office/powerpoint/2010/main" val="14580554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19946" y="2845355"/>
            <a:ext cx="3214211" cy="678184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828693" y="2845355"/>
            <a:ext cx="3214211" cy="678184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46A803F-5665-4E7F-8DA6-11C67D5A65B1}" type="datetimeFigureOut">
              <a:rPr lang="en-US" smtClean="0"/>
              <a:t>12/6/2020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A2F6FD6-5422-4C7A-869B-E15A193C7472}" type="slidenum">
              <a:rPr lang="en-US" smtClean="0"/>
              <a:t>‹#›</a:t>
            </a:fld>
            <a:endParaRPr lang="en-US"/>
          </a:p>
        </p:txBody>
      </p:sp>
    </p:spTree>
    <p:extLst>
      <p:ext uri="{BB962C8B-B14F-4D97-AF65-F5344CB8AC3E}">
        <p14:creationId xmlns:p14="http://schemas.microsoft.com/office/powerpoint/2010/main" val="33678499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20931" y="569073"/>
            <a:ext cx="6522958" cy="2065976"/>
          </a:xfrm>
        </p:spPr>
        <p:txBody>
          <a:bodyPr/>
          <a:lstStyle/>
          <a:p>
            <a:r>
              <a:rPr lang="en-US"/>
              <a:t>Click to edit Master title style</a:t>
            </a:r>
            <a:endParaRPr lang="en-US" dirty="0"/>
          </a:p>
        </p:txBody>
      </p:sp>
      <p:sp>
        <p:nvSpPr>
          <p:cNvPr id="3" name="Text Placeholder 2"/>
          <p:cNvSpPr>
            <a:spLocks noGrp="1"/>
          </p:cNvSpPr>
          <p:nvPr>
            <p:ph type="body" idx="1"/>
          </p:nvPr>
        </p:nvSpPr>
        <p:spPr>
          <a:xfrm>
            <a:off x="520932" y="2620202"/>
            <a:ext cx="3199440" cy="1284120"/>
          </a:xfrm>
        </p:spPr>
        <p:txBody>
          <a:bodyPr anchor="b"/>
          <a:lstStyle>
            <a:lvl1pPr marL="0" indent="0">
              <a:buNone/>
              <a:defRPr sz="1985" b="1"/>
            </a:lvl1pPr>
            <a:lvl2pPr marL="378150" indent="0">
              <a:buNone/>
              <a:defRPr sz="1654" b="1"/>
            </a:lvl2pPr>
            <a:lvl3pPr marL="756300" indent="0">
              <a:buNone/>
              <a:defRPr sz="1489" b="1"/>
            </a:lvl3pPr>
            <a:lvl4pPr marL="1134450" indent="0">
              <a:buNone/>
              <a:defRPr sz="1323" b="1"/>
            </a:lvl4pPr>
            <a:lvl5pPr marL="1512600" indent="0">
              <a:buNone/>
              <a:defRPr sz="1323" b="1"/>
            </a:lvl5pPr>
            <a:lvl6pPr marL="1890751" indent="0">
              <a:buNone/>
              <a:defRPr sz="1323" b="1"/>
            </a:lvl6pPr>
            <a:lvl7pPr marL="2268901" indent="0">
              <a:buNone/>
              <a:defRPr sz="1323" b="1"/>
            </a:lvl7pPr>
            <a:lvl8pPr marL="2647051" indent="0">
              <a:buNone/>
              <a:defRPr sz="1323" b="1"/>
            </a:lvl8pPr>
            <a:lvl9pPr marL="3025201" indent="0">
              <a:buNone/>
              <a:defRPr sz="1323" b="1"/>
            </a:lvl9pPr>
          </a:lstStyle>
          <a:p>
            <a:pPr lvl="0"/>
            <a:r>
              <a:rPr lang="en-US"/>
              <a:t>Click to edit Master text styles</a:t>
            </a:r>
          </a:p>
        </p:txBody>
      </p:sp>
      <p:sp>
        <p:nvSpPr>
          <p:cNvPr id="4" name="Content Placeholder 3"/>
          <p:cNvSpPr>
            <a:spLocks noGrp="1"/>
          </p:cNvSpPr>
          <p:nvPr>
            <p:ph sz="half" idx="2"/>
          </p:nvPr>
        </p:nvSpPr>
        <p:spPr>
          <a:xfrm>
            <a:off x="520932" y="3904322"/>
            <a:ext cx="3199440" cy="574266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828693" y="2620202"/>
            <a:ext cx="3215196" cy="1284120"/>
          </a:xfrm>
        </p:spPr>
        <p:txBody>
          <a:bodyPr anchor="b"/>
          <a:lstStyle>
            <a:lvl1pPr marL="0" indent="0">
              <a:buNone/>
              <a:defRPr sz="1985" b="1"/>
            </a:lvl1pPr>
            <a:lvl2pPr marL="378150" indent="0">
              <a:buNone/>
              <a:defRPr sz="1654" b="1"/>
            </a:lvl2pPr>
            <a:lvl3pPr marL="756300" indent="0">
              <a:buNone/>
              <a:defRPr sz="1489" b="1"/>
            </a:lvl3pPr>
            <a:lvl4pPr marL="1134450" indent="0">
              <a:buNone/>
              <a:defRPr sz="1323" b="1"/>
            </a:lvl4pPr>
            <a:lvl5pPr marL="1512600" indent="0">
              <a:buNone/>
              <a:defRPr sz="1323" b="1"/>
            </a:lvl5pPr>
            <a:lvl6pPr marL="1890751" indent="0">
              <a:buNone/>
              <a:defRPr sz="1323" b="1"/>
            </a:lvl6pPr>
            <a:lvl7pPr marL="2268901" indent="0">
              <a:buNone/>
              <a:defRPr sz="1323" b="1"/>
            </a:lvl7pPr>
            <a:lvl8pPr marL="2647051" indent="0">
              <a:buNone/>
              <a:defRPr sz="1323" b="1"/>
            </a:lvl8pPr>
            <a:lvl9pPr marL="3025201" indent="0">
              <a:buNone/>
              <a:defRPr sz="1323" b="1"/>
            </a:lvl9pPr>
          </a:lstStyle>
          <a:p>
            <a:pPr lvl="0"/>
            <a:r>
              <a:rPr lang="en-US"/>
              <a:t>Click to edit Master text styles</a:t>
            </a:r>
          </a:p>
        </p:txBody>
      </p:sp>
      <p:sp>
        <p:nvSpPr>
          <p:cNvPr id="6" name="Content Placeholder 5"/>
          <p:cNvSpPr>
            <a:spLocks noGrp="1"/>
          </p:cNvSpPr>
          <p:nvPr>
            <p:ph sz="quarter" idx="4"/>
          </p:nvPr>
        </p:nvSpPr>
        <p:spPr>
          <a:xfrm>
            <a:off x="3828693" y="3904322"/>
            <a:ext cx="3215196" cy="574266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46A803F-5665-4E7F-8DA6-11C67D5A65B1}" type="datetimeFigureOut">
              <a:rPr lang="en-US" smtClean="0"/>
              <a:t>12/6/2020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A2F6FD6-5422-4C7A-869B-E15A193C7472}" type="slidenum">
              <a:rPr lang="en-US" smtClean="0"/>
              <a:t>‹#›</a:t>
            </a:fld>
            <a:endParaRPr lang="en-US"/>
          </a:p>
        </p:txBody>
      </p:sp>
    </p:spTree>
    <p:extLst>
      <p:ext uri="{BB962C8B-B14F-4D97-AF65-F5344CB8AC3E}">
        <p14:creationId xmlns:p14="http://schemas.microsoft.com/office/powerpoint/2010/main" val="11492953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46A803F-5665-4E7F-8DA6-11C67D5A65B1}" type="datetimeFigureOut">
              <a:rPr lang="en-US" smtClean="0"/>
              <a:t>12/6/2020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A2F6FD6-5422-4C7A-869B-E15A193C7472}" type="slidenum">
              <a:rPr lang="en-US" smtClean="0"/>
              <a:t>‹#›</a:t>
            </a:fld>
            <a:endParaRPr lang="en-US"/>
          </a:p>
        </p:txBody>
      </p:sp>
    </p:spTree>
    <p:extLst>
      <p:ext uri="{BB962C8B-B14F-4D97-AF65-F5344CB8AC3E}">
        <p14:creationId xmlns:p14="http://schemas.microsoft.com/office/powerpoint/2010/main" val="20772804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46A803F-5665-4E7F-8DA6-11C67D5A65B1}" type="datetimeFigureOut">
              <a:rPr lang="en-US" smtClean="0"/>
              <a:t>12/6/2020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A2F6FD6-5422-4C7A-869B-E15A193C7472}" type="slidenum">
              <a:rPr lang="en-US" smtClean="0"/>
              <a:t>‹#›</a:t>
            </a:fld>
            <a:endParaRPr lang="en-US"/>
          </a:p>
        </p:txBody>
      </p:sp>
    </p:spTree>
    <p:extLst>
      <p:ext uri="{BB962C8B-B14F-4D97-AF65-F5344CB8AC3E}">
        <p14:creationId xmlns:p14="http://schemas.microsoft.com/office/powerpoint/2010/main" val="19484388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20931" y="712576"/>
            <a:ext cx="2439216" cy="2494016"/>
          </a:xfrm>
        </p:spPr>
        <p:txBody>
          <a:bodyPr anchor="b"/>
          <a:lstStyle>
            <a:lvl1pPr>
              <a:defRPr sz="2647"/>
            </a:lvl1pPr>
          </a:lstStyle>
          <a:p>
            <a:r>
              <a:rPr lang="en-US"/>
              <a:t>Click to edit Master title style</a:t>
            </a:r>
            <a:endParaRPr lang="en-US" dirty="0"/>
          </a:p>
        </p:txBody>
      </p:sp>
      <p:sp>
        <p:nvSpPr>
          <p:cNvPr id="3" name="Content Placeholder 2"/>
          <p:cNvSpPr>
            <a:spLocks noGrp="1"/>
          </p:cNvSpPr>
          <p:nvPr>
            <p:ph idx="1"/>
          </p:nvPr>
        </p:nvSpPr>
        <p:spPr>
          <a:xfrm>
            <a:off x="3215196" y="1538968"/>
            <a:ext cx="3828693" cy="7595861"/>
          </a:xfrm>
        </p:spPr>
        <p:txBody>
          <a:bodyPr/>
          <a:lstStyle>
            <a:lvl1pPr>
              <a:defRPr sz="2647"/>
            </a:lvl1pPr>
            <a:lvl2pPr>
              <a:defRPr sz="2316"/>
            </a:lvl2pPr>
            <a:lvl3pPr>
              <a:defRPr sz="1985"/>
            </a:lvl3pPr>
            <a:lvl4pPr>
              <a:defRPr sz="1654"/>
            </a:lvl4pPr>
            <a:lvl5pPr>
              <a:defRPr sz="1654"/>
            </a:lvl5pPr>
            <a:lvl6pPr>
              <a:defRPr sz="1654"/>
            </a:lvl6pPr>
            <a:lvl7pPr>
              <a:defRPr sz="1654"/>
            </a:lvl7pPr>
            <a:lvl8pPr>
              <a:defRPr sz="1654"/>
            </a:lvl8pPr>
            <a:lvl9pPr>
              <a:defRPr sz="1654"/>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20931" y="3206592"/>
            <a:ext cx="2439216" cy="5940607"/>
          </a:xfrm>
        </p:spPr>
        <p:txBody>
          <a:bodyPr/>
          <a:lstStyle>
            <a:lvl1pPr marL="0" indent="0">
              <a:buNone/>
              <a:defRPr sz="1323"/>
            </a:lvl1pPr>
            <a:lvl2pPr marL="378150" indent="0">
              <a:buNone/>
              <a:defRPr sz="1158"/>
            </a:lvl2pPr>
            <a:lvl3pPr marL="756300" indent="0">
              <a:buNone/>
              <a:defRPr sz="993"/>
            </a:lvl3pPr>
            <a:lvl4pPr marL="1134450" indent="0">
              <a:buNone/>
              <a:defRPr sz="827"/>
            </a:lvl4pPr>
            <a:lvl5pPr marL="1512600" indent="0">
              <a:buNone/>
              <a:defRPr sz="827"/>
            </a:lvl5pPr>
            <a:lvl6pPr marL="1890751" indent="0">
              <a:buNone/>
              <a:defRPr sz="827"/>
            </a:lvl6pPr>
            <a:lvl7pPr marL="2268901" indent="0">
              <a:buNone/>
              <a:defRPr sz="827"/>
            </a:lvl7pPr>
            <a:lvl8pPr marL="2647051" indent="0">
              <a:buNone/>
              <a:defRPr sz="827"/>
            </a:lvl8pPr>
            <a:lvl9pPr marL="3025201" indent="0">
              <a:buNone/>
              <a:defRPr sz="827"/>
            </a:lvl9pPr>
          </a:lstStyle>
          <a:p>
            <a:pPr lvl="0"/>
            <a:r>
              <a:rPr lang="en-US"/>
              <a:t>Click to edit Master text styles</a:t>
            </a:r>
          </a:p>
        </p:txBody>
      </p:sp>
      <p:sp>
        <p:nvSpPr>
          <p:cNvPr id="5" name="Date Placeholder 4"/>
          <p:cNvSpPr>
            <a:spLocks noGrp="1"/>
          </p:cNvSpPr>
          <p:nvPr>
            <p:ph type="dt" sz="half" idx="10"/>
          </p:nvPr>
        </p:nvSpPr>
        <p:spPr/>
        <p:txBody>
          <a:bodyPr/>
          <a:lstStyle/>
          <a:p>
            <a:fld id="{046A803F-5665-4E7F-8DA6-11C67D5A65B1}" type="datetimeFigureOut">
              <a:rPr lang="en-US" smtClean="0"/>
              <a:t>12/6/2020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A2F6FD6-5422-4C7A-869B-E15A193C7472}" type="slidenum">
              <a:rPr lang="en-US" smtClean="0"/>
              <a:t>‹#›</a:t>
            </a:fld>
            <a:endParaRPr lang="en-US"/>
          </a:p>
        </p:txBody>
      </p:sp>
    </p:spTree>
    <p:extLst>
      <p:ext uri="{BB962C8B-B14F-4D97-AF65-F5344CB8AC3E}">
        <p14:creationId xmlns:p14="http://schemas.microsoft.com/office/powerpoint/2010/main" val="1057270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20931" y="712576"/>
            <a:ext cx="2439216" cy="2494016"/>
          </a:xfrm>
        </p:spPr>
        <p:txBody>
          <a:bodyPr anchor="b"/>
          <a:lstStyle>
            <a:lvl1pPr>
              <a:defRPr sz="2647"/>
            </a:lvl1pPr>
          </a:lstStyle>
          <a:p>
            <a:r>
              <a:rPr lang="en-US"/>
              <a:t>Click to edit Master title style</a:t>
            </a:r>
            <a:endParaRPr lang="en-US" dirty="0"/>
          </a:p>
        </p:txBody>
      </p:sp>
      <p:sp>
        <p:nvSpPr>
          <p:cNvPr id="3" name="Picture Placeholder 2"/>
          <p:cNvSpPr>
            <a:spLocks noGrp="1" noChangeAspect="1"/>
          </p:cNvSpPr>
          <p:nvPr>
            <p:ph type="pic" idx="1"/>
          </p:nvPr>
        </p:nvSpPr>
        <p:spPr>
          <a:xfrm>
            <a:off x="3215196" y="1538968"/>
            <a:ext cx="3828693" cy="7595861"/>
          </a:xfrm>
        </p:spPr>
        <p:txBody>
          <a:bodyPr anchor="t"/>
          <a:lstStyle>
            <a:lvl1pPr marL="0" indent="0">
              <a:buNone/>
              <a:defRPr sz="2647"/>
            </a:lvl1pPr>
            <a:lvl2pPr marL="378150" indent="0">
              <a:buNone/>
              <a:defRPr sz="2316"/>
            </a:lvl2pPr>
            <a:lvl3pPr marL="756300" indent="0">
              <a:buNone/>
              <a:defRPr sz="1985"/>
            </a:lvl3pPr>
            <a:lvl4pPr marL="1134450" indent="0">
              <a:buNone/>
              <a:defRPr sz="1654"/>
            </a:lvl4pPr>
            <a:lvl5pPr marL="1512600" indent="0">
              <a:buNone/>
              <a:defRPr sz="1654"/>
            </a:lvl5pPr>
            <a:lvl6pPr marL="1890751" indent="0">
              <a:buNone/>
              <a:defRPr sz="1654"/>
            </a:lvl6pPr>
            <a:lvl7pPr marL="2268901" indent="0">
              <a:buNone/>
              <a:defRPr sz="1654"/>
            </a:lvl7pPr>
            <a:lvl8pPr marL="2647051" indent="0">
              <a:buNone/>
              <a:defRPr sz="1654"/>
            </a:lvl8pPr>
            <a:lvl9pPr marL="3025201" indent="0">
              <a:buNone/>
              <a:defRPr sz="1654"/>
            </a:lvl9pPr>
          </a:lstStyle>
          <a:p>
            <a:r>
              <a:rPr lang="en-US"/>
              <a:t>Click icon to add picture</a:t>
            </a:r>
            <a:endParaRPr lang="en-US" dirty="0"/>
          </a:p>
        </p:txBody>
      </p:sp>
      <p:sp>
        <p:nvSpPr>
          <p:cNvPr id="4" name="Text Placeholder 3"/>
          <p:cNvSpPr>
            <a:spLocks noGrp="1"/>
          </p:cNvSpPr>
          <p:nvPr>
            <p:ph type="body" sz="half" idx="2"/>
          </p:nvPr>
        </p:nvSpPr>
        <p:spPr>
          <a:xfrm>
            <a:off x="520931" y="3206592"/>
            <a:ext cx="2439216" cy="5940607"/>
          </a:xfrm>
        </p:spPr>
        <p:txBody>
          <a:bodyPr/>
          <a:lstStyle>
            <a:lvl1pPr marL="0" indent="0">
              <a:buNone/>
              <a:defRPr sz="1323"/>
            </a:lvl1pPr>
            <a:lvl2pPr marL="378150" indent="0">
              <a:buNone/>
              <a:defRPr sz="1158"/>
            </a:lvl2pPr>
            <a:lvl3pPr marL="756300" indent="0">
              <a:buNone/>
              <a:defRPr sz="993"/>
            </a:lvl3pPr>
            <a:lvl4pPr marL="1134450" indent="0">
              <a:buNone/>
              <a:defRPr sz="827"/>
            </a:lvl4pPr>
            <a:lvl5pPr marL="1512600" indent="0">
              <a:buNone/>
              <a:defRPr sz="827"/>
            </a:lvl5pPr>
            <a:lvl6pPr marL="1890751" indent="0">
              <a:buNone/>
              <a:defRPr sz="827"/>
            </a:lvl6pPr>
            <a:lvl7pPr marL="2268901" indent="0">
              <a:buNone/>
              <a:defRPr sz="827"/>
            </a:lvl7pPr>
            <a:lvl8pPr marL="2647051" indent="0">
              <a:buNone/>
              <a:defRPr sz="827"/>
            </a:lvl8pPr>
            <a:lvl9pPr marL="3025201" indent="0">
              <a:buNone/>
              <a:defRPr sz="827"/>
            </a:lvl9pPr>
          </a:lstStyle>
          <a:p>
            <a:pPr lvl="0"/>
            <a:r>
              <a:rPr lang="en-US"/>
              <a:t>Click to edit Master text styles</a:t>
            </a:r>
          </a:p>
        </p:txBody>
      </p:sp>
      <p:sp>
        <p:nvSpPr>
          <p:cNvPr id="5" name="Date Placeholder 4"/>
          <p:cNvSpPr>
            <a:spLocks noGrp="1"/>
          </p:cNvSpPr>
          <p:nvPr>
            <p:ph type="dt" sz="half" idx="10"/>
          </p:nvPr>
        </p:nvSpPr>
        <p:spPr/>
        <p:txBody>
          <a:bodyPr/>
          <a:lstStyle/>
          <a:p>
            <a:fld id="{046A803F-5665-4E7F-8DA6-11C67D5A65B1}" type="datetimeFigureOut">
              <a:rPr lang="en-US" smtClean="0"/>
              <a:t>12/6/2020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A2F6FD6-5422-4C7A-869B-E15A193C7472}" type="slidenum">
              <a:rPr lang="en-US" smtClean="0"/>
              <a:t>‹#›</a:t>
            </a:fld>
            <a:endParaRPr lang="en-US"/>
          </a:p>
        </p:txBody>
      </p:sp>
    </p:spTree>
    <p:extLst>
      <p:ext uri="{BB962C8B-B14F-4D97-AF65-F5344CB8AC3E}">
        <p14:creationId xmlns:p14="http://schemas.microsoft.com/office/powerpoint/2010/main" val="6022137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946" y="569073"/>
            <a:ext cx="6522958" cy="206597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19946" y="2845355"/>
            <a:ext cx="6522958" cy="678184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19946" y="9906786"/>
            <a:ext cx="1701641" cy="569071"/>
          </a:xfrm>
          <a:prstGeom prst="rect">
            <a:avLst/>
          </a:prstGeom>
        </p:spPr>
        <p:txBody>
          <a:bodyPr vert="horz" lIns="91440" tIns="45720" rIns="91440" bIns="45720" rtlCol="0" anchor="ctr"/>
          <a:lstStyle>
            <a:lvl1pPr algn="l">
              <a:defRPr sz="993">
                <a:solidFill>
                  <a:schemeClr val="tx1">
                    <a:tint val="75000"/>
                  </a:schemeClr>
                </a:solidFill>
              </a:defRPr>
            </a:lvl1pPr>
          </a:lstStyle>
          <a:p>
            <a:fld id="{046A803F-5665-4E7F-8DA6-11C67D5A65B1}" type="datetimeFigureOut">
              <a:rPr lang="en-US" smtClean="0"/>
              <a:t>12/6/2020</a:t>
            </a:fld>
            <a:endParaRPr lang="en-US"/>
          </a:p>
        </p:txBody>
      </p:sp>
      <p:sp>
        <p:nvSpPr>
          <p:cNvPr id="5" name="Footer Placeholder 4"/>
          <p:cNvSpPr>
            <a:spLocks noGrp="1"/>
          </p:cNvSpPr>
          <p:nvPr>
            <p:ph type="ftr" sz="quarter" idx="3"/>
          </p:nvPr>
        </p:nvSpPr>
        <p:spPr>
          <a:xfrm>
            <a:off x="2505194" y="9906786"/>
            <a:ext cx="2552462" cy="569071"/>
          </a:xfrm>
          <a:prstGeom prst="rect">
            <a:avLst/>
          </a:prstGeom>
        </p:spPr>
        <p:txBody>
          <a:bodyPr vert="horz" lIns="91440" tIns="45720" rIns="91440" bIns="45720" rtlCol="0" anchor="ctr"/>
          <a:lstStyle>
            <a:lvl1pPr algn="ctr">
              <a:defRPr sz="993">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341263" y="9906786"/>
            <a:ext cx="1701641" cy="569071"/>
          </a:xfrm>
          <a:prstGeom prst="rect">
            <a:avLst/>
          </a:prstGeom>
        </p:spPr>
        <p:txBody>
          <a:bodyPr vert="horz" lIns="91440" tIns="45720" rIns="91440" bIns="45720" rtlCol="0" anchor="ctr"/>
          <a:lstStyle>
            <a:lvl1pPr algn="r">
              <a:defRPr sz="993">
                <a:solidFill>
                  <a:schemeClr val="tx1">
                    <a:tint val="75000"/>
                  </a:schemeClr>
                </a:solidFill>
              </a:defRPr>
            </a:lvl1pPr>
          </a:lstStyle>
          <a:p>
            <a:fld id="{AA2F6FD6-5422-4C7A-869B-E15A193C7472}" type="slidenum">
              <a:rPr lang="en-US" smtClean="0"/>
              <a:t>‹#›</a:t>
            </a:fld>
            <a:endParaRPr lang="en-US"/>
          </a:p>
        </p:txBody>
      </p:sp>
    </p:spTree>
    <p:extLst>
      <p:ext uri="{BB962C8B-B14F-4D97-AF65-F5344CB8AC3E}">
        <p14:creationId xmlns:p14="http://schemas.microsoft.com/office/powerpoint/2010/main" val="296188531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56300" rtl="0" eaLnBrk="1" latinLnBrk="0" hangingPunct="1">
        <a:lnSpc>
          <a:spcPct val="90000"/>
        </a:lnSpc>
        <a:spcBef>
          <a:spcPct val="0"/>
        </a:spcBef>
        <a:buNone/>
        <a:defRPr sz="3639" kern="1200">
          <a:solidFill>
            <a:schemeClr val="tx1"/>
          </a:solidFill>
          <a:latin typeface="+mj-lt"/>
          <a:ea typeface="+mj-ea"/>
          <a:cs typeface="+mj-cs"/>
        </a:defRPr>
      </a:lvl1pPr>
    </p:titleStyle>
    <p:bodyStyle>
      <a:lvl1pPr marL="189075" indent="-189075" algn="l" defTabSz="756300" rtl="0" eaLnBrk="1" latinLnBrk="0" hangingPunct="1">
        <a:lnSpc>
          <a:spcPct val="90000"/>
        </a:lnSpc>
        <a:spcBef>
          <a:spcPts val="827"/>
        </a:spcBef>
        <a:buFont typeface="Arial" panose="020B0604020202020204" pitchFamily="34" charset="0"/>
        <a:buChar char="•"/>
        <a:defRPr sz="2316" kern="1200">
          <a:solidFill>
            <a:schemeClr val="tx1"/>
          </a:solidFill>
          <a:latin typeface="+mn-lt"/>
          <a:ea typeface="+mn-ea"/>
          <a:cs typeface="+mn-cs"/>
        </a:defRPr>
      </a:lvl1pPr>
      <a:lvl2pPr marL="567225" indent="-189075" algn="l" defTabSz="756300" rtl="0" eaLnBrk="1" latinLnBrk="0" hangingPunct="1">
        <a:lnSpc>
          <a:spcPct val="90000"/>
        </a:lnSpc>
        <a:spcBef>
          <a:spcPts val="414"/>
        </a:spcBef>
        <a:buFont typeface="Arial" panose="020B0604020202020204" pitchFamily="34" charset="0"/>
        <a:buChar char="•"/>
        <a:defRPr sz="1985" kern="1200">
          <a:solidFill>
            <a:schemeClr val="tx1"/>
          </a:solidFill>
          <a:latin typeface="+mn-lt"/>
          <a:ea typeface="+mn-ea"/>
          <a:cs typeface="+mn-cs"/>
        </a:defRPr>
      </a:lvl2pPr>
      <a:lvl3pPr marL="945375" indent="-189075" algn="l" defTabSz="756300" rtl="0" eaLnBrk="1" latinLnBrk="0" hangingPunct="1">
        <a:lnSpc>
          <a:spcPct val="90000"/>
        </a:lnSpc>
        <a:spcBef>
          <a:spcPts val="414"/>
        </a:spcBef>
        <a:buFont typeface="Arial" panose="020B0604020202020204" pitchFamily="34" charset="0"/>
        <a:buChar char="•"/>
        <a:defRPr sz="1654" kern="1200">
          <a:solidFill>
            <a:schemeClr val="tx1"/>
          </a:solidFill>
          <a:latin typeface="+mn-lt"/>
          <a:ea typeface="+mn-ea"/>
          <a:cs typeface="+mn-cs"/>
        </a:defRPr>
      </a:lvl3pPr>
      <a:lvl4pPr marL="1323525" indent="-189075" algn="l" defTabSz="756300" rtl="0" eaLnBrk="1" latinLnBrk="0" hangingPunct="1">
        <a:lnSpc>
          <a:spcPct val="90000"/>
        </a:lnSpc>
        <a:spcBef>
          <a:spcPts val="414"/>
        </a:spcBef>
        <a:buFont typeface="Arial" panose="020B0604020202020204" pitchFamily="34" charset="0"/>
        <a:buChar char="•"/>
        <a:defRPr sz="1489" kern="1200">
          <a:solidFill>
            <a:schemeClr val="tx1"/>
          </a:solidFill>
          <a:latin typeface="+mn-lt"/>
          <a:ea typeface="+mn-ea"/>
          <a:cs typeface="+mn-cs"/>
        </a:defRPr>
      </a:lvl4pPr>
      <a:lvl5pPr marL="1701676" indent="-189075" algn="l" defTabSz="756300" rtl="0" eaLnBrk="1" latinLnBrk="0" hangingPunct="1">
        <a:lnSpc>
          <a:spcPct val="90000"/>
        </a:lnSpc>
        <a:spcBef>
          <a:spcPts val="414"/>
        </a:spcBef>
        <a:buFont typeface="Arial" panose="020B0604020202020204" pitchFamily="34" charset="0"/>
        <a:buChar char="•"/>
        <a:defRPr sz="1489" kern="1200">
          <a:solidFill>
            <a:schemeClr val="tx1"/>
          </a:solidFill>
          <a:latin typeface="+mn-lt"/>
          <a:ea typeface="+mn-ea"/>
          <a:cs typeface="+mn-cs"/>
        </a:defRPr>
      </a:lvl5pPr>
      <a:lvl6pPr marL="2079826" indent="-189075" algn="l" defTabSz="756300" rtl="0" eaLnBrk="1" latinLnBrk="0" hangingPunct="1">
        <a:lnSpc>
          <a:spcPct val="90000"/>
        </a:lnSpc>
        <a:spcBef>
          <a:spcPts val="414"/>
        </a:spcBef>
        <a:buFont typeface="Arial" panose="020B0604020202020204" pitchFamily="34" charset="0"/>
        <a:buChar char="•"/>
        <a:defRPr sz="1489" kern="1200">
          <a:solidFill>
            <a:schemeClr val="tx1"/>
          </a:solidFill>
          <a:latin typeface="+mn-lt"/>
          <a:ea typeface="+mn-ea"/>
          <a:cs typeface="+mn-cs"/>
        </a:defRPr>
      </a:lvl6pPr>
      <a:lvl7pPr marL="2457976" indent="-189075" algn="l" defTabSz="756300" rtl="0" eaLnBrk="1" latinLnBrk="0" hangingPunct="1">
        <a:lnSpc>
          <a:spcPct val="90000"/>
        </a:lnSpc>
        <a:spcBef>
          <a:spcPts val="414"/>
        </a:spcBef>
        <a:buFont typeface="Arial" panose="020B0604020202020204" pitchFamily="34" charset="0"/>
        <a:buChar char="•"/>
        <a:defRPr sz="1489" kern="1200">
          <a:solidFill>
            <a:schemeClr val="tx1"/>
          </a:solidFill>
          <a:latin typeface="+mn-lt"/>
          <a:ea typeface="+mn-ea"/>
          <a:cs typeface="+mn-cs"/>
        </a:defRPr>
      </a:lvl7pPr>
      <a:lvl8pPr marL="2836126" indent="-189075" algn="l" defTabSz="756300" rtl="0" eaLnBrk="1" latinLnBrk="0" hangingPunct="1">
        <a:lnSpc>
          <a:spcPct val="90000"/>
        </a:lnSpc>
        <a:spcBef>
          <a:spcPts val="414"/>
        </a:spcBef>
        <a:buFont typeface="Arial" panose="020B0604020202020204" pitchFamily="34" charset="0"/>
        <a:buChar char="•"/>
        <a:defRPr sz="1489" kern="1200">
          <a:solidFill>
            <a:schemeClr val="tx1"/>
          </a:solidFill>
          <a:latin typeface="+mn-lt"/>
          <a:ea typeface="+mn-ea"/>
          <a:cs typeface="+mn-cs"/>
        </a:defRPr>
      </a:lvl8pPr>
      <a:lvl9pPr marL="3214276" indent="-189075" algn="l" defTabSz="756300" rtl="0" eaLnBrk="1" latinLnBrk="0" hangingPunct="1">
        <a:lnSpc>
          <a:spcPct val="90000"/>
        </a:lnSpc>
        <a:spcBef>
          <a:spcPts val="414"/>
        </a:spcBef>
        <a:buFont typeface="Arial" panose="020B0604020202020204" pitchFamily="34" charset="0"/>
        <a:buChar char="•"/>
        <a:defRPr sz="1489" kern="1200">
          <a:solidFill>
            <a:schemeClr val="tx1"/>
          </a:solidFill>
          <a:latin typeface="+mn-lt"/>
          <a:ea typeface="+mn-ea"/>
          <a:cs typeface="+mn-cs"/>
        </a:defRPr>
      </a:lvl9pPr>
    </p:bodyStyle>
    <p:otherStyle>
      <a:defPPr>
        <a:defRPr lang="en-US"/>
      </a:defPPr>
      <a:lvl1pPr marL="0" algn="l" defTabSz="756300" rtl="0" eaLnBrk="1" latinLnBrk="0" hangingPunct="1">
        <a:defRPr sz="1489" kern="1200">
          <a:solidFill>
            <a:schemeClr val="tx1"/>
          </a:solidFill>
          <a:latin typeface="+mn-lt"/>
          <a:ea typeface="+mn-ea"/>
          <a:cs typeface="+mn-cs"/>
        </a:defRPr>
      </a:lvl1pPr>
      <a:lvl2pPr marL="378150" algn="l" defTabSz="756300" rtl="0" eaLnBrk="1" latinLnBrk="0" hangingPunct="1">
        <a:defRPr sz="1489" kern="1200">
          <a:solidFill>
            <a:schemeClr val="tx1"/>
          </a:solidFill>
          <a:latin typeface="+mn-lt"/>
          <a:ea typeface="+mn-ea"/>
          <a:cs typeface="+mn-cs"/>
        </a:defRPr>
      </a:lvl2pPr>
      <a:lvl3pPr marL="756300" algn="l" defTabSz="756300" rtl="0" eaLnBrk="1" latinLnBrk="0" hangingPunct="1">
        <a:defRPr sz="1489" kern="1200">
          <a:solidFill>
            <a:schemeClr val="tx1"/>
          </a:solidFill>
          <a:latin typeface="+mn-lt"/>
          <a:ea typeface="+mn-ea"/>
          <a:cs typeface="+mn-cs"/>
        </a:defRPr>
      </a:lvl3pPr>
      <a:lvl4pPr marL="1134450" algn="l" defTabSz="756300" rtl="0" eaLnBrk="1" latinLnBrk="0" hangingPunct="1">
        <a:defRPr sz="1489" kern="1200">
          <a:solidFill>
            <a:schemeClr val="tx1"/>
          </a:solidFill>
          <a:latin typeface="+mn-lt"/>
          <a:ea typeface="+mn-ea"/>
          <a:cs typeface="+mn-cs"/>
        </a:defRPr>
      </a:lvl4pPr>
      <a:lvl5pPr marL="1512600" algn="l" defTabSz="756300" rtl="0" eaLnBrk="1" latinLnBrk="0" hangingPunct="1">
        <a:defRPr sz="1489" kern="1200">
          <a:solidFill>
            <a:schemeClr val="tx1"/>
          </a:solidFill>
          <a:latin typeface="+mn-lt"/>
          <a:ea typeface="+mn-ea"/>
          <a:cs typeface="+mn-cs"/>
        </a:defRPr>
      </a:lvl5pPr>
      <a:lvl6pPr marL="1890751" algn="l" defTabSz="756300" rtl="0" eaLnBrk="1" latinLnBrk="0" hangingPunct="1">
        <a:defRPr sz="1489" kern="1200">
          <a:solidFill>
            <a:schemeClr val="tx1"/>
          </a:solidFill>
          <a:latin typeface="+mn-lt"/>
          <a:ea typeface="+mn-ea"/>
          <a:cs typeface="+mn-cs"/>
        </a:defRPr>
      </a:lvl6pPr>
      <a:lvl7pPr marL="2268901" algn="l" defTabSz="756300" rtl="0" eaLnBrk="1" latinLnBrk="0" hangingPunct="1">
        <a:defRPr sz="1489" kern="1200">
          <a:solidFill>
            <a:schemeClr val="tx1"/>
          </a:solidFill>
          <a:latin typeface="+mn-lt"/>
          <a:ea typeface="+mn-ea"/>
          <a:cs typeface="+mn-cs"/>
        </a:defRPr>
      </a:lvl7pPr>
      <a:lvl8pPr marL="2647051" algn="l" defTabSz="756300" rtl="0" eaLnBrk="1" latinLnBrk="0" hangingPunct="1">
        <a:defRPr sz="1489" kern="1200">
          <a:solidFill>
            <a:schemeClr val="tx1"/>
          </a:solidFill>
          <a:latin typeface="+mn-lt"/>
          <a:ea typeface="+mn-ea"/>
          <a:cs typeface="+mn-cs"/>
        </a:defRPr>
      </a:lvl8pPr>
      <a:lvl9pPr marL="3025201" algn="l" defTabSz="756300" rtl="0" eaLnBrk="1" latinLnBrk="0" hangingPunct="1">
        <a:defRPr sz="148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 Id="rId9" Type="http://schemas.openxmlformats.org/officeDocument/2006/relationships/image" Target="../media/image8.tiff"/></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Freeform 1"/>
          <p:cNvSpPr/>
          <p:nvPr/>
        </p:nvSpPr>
        <p:spPr>
          <a:xfrm>
            <a:off x="-4654" y="0"/>
            <a:ext cx="7567504" cy="10688638"/>
          </a:xfrm>
          <a:custGeom>
            <a:avLst/>
            <a:gdLst>
              <a:gd name="connsiteX0" fmla="*/ 0 w 7587916"/>
              <a:gd name="connsiteY0" fmla="*/ 10700084 h 10700084"/>
              <a:gd name="connsiteX1" fmla="*/ 6160168 w 7587916"/>
              <a:gd name="connsiteY1" fmla="*/ 0 h 10700084"/>
              <a:gd name="connsiteX2" fmla="*/ 7587916 w 7587916"/>
              <a:gd name="connsiteY2" fmla="*/ 0 h 10700084"/>
              <a:gd name="connsiteX3" fmla="*/ 7587916 w 7587916"/>
              <a:gd name="connsiteY3" fmla="*/ 10700084 h 10700084"/>
              <a:gd name="connsiteX4" fmla="*/ 0 w 7587916"/>
              <a:gd name="connsiteY4" fmla="*/ 10700084 h 107000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587916" h="10700084">
                <a:moveTo>
                  <a:pt x="0" y="10700084"/>
                </a:moveTo>
                <a:lnTo>
                  <a:pt x="6160168" y="0"/>
                </a:lnTo>
                <a:lnTo>
                  <a:pt x="7587916" y="0"/>
                </a:lnTo>
                <a:lnTo>
                  <a:pt x="7587916" y="10700084"/>
                </a:lnTo>
                <a:lnTo>
                  <a:pt x="0" y="10700084"/>
                </a:lnTo>
                <a:close/>
              </a:path>
            </a:pathLst>
          </a:custGeom>
          <a:solidFill>
            <a:srgbClr val="F2E7DA">
              <a:alpha val="2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0" y="10117808"/>
            <a:ext cx="7566660" cy="573052"/>
          </a:xfrm>
          <a:custGeom>
            <a:avLst/>
            <a:gdLst>
              <a:gd name="connsiteX0" fmla="*/ 0 w 7574280"/>
              <a:gd name="connsiteY0" fmla="*/ 1082040 h 1082040"/>
              <a:gd name="connsiteX1" fmla="*/ 609600 w 7574280"/>
              <a:gd name="connsiteY1" fmla="*/ 0 h 1082040"/>
              <a:gd name="connsiteX2" fmla="*/ 7574280 w 7574280"/>
              <a:gd name="connsiteY2" fmla="*/ 1082040 h 1082040"/>
              <a:gd name="connsiteX3" fmla="*/ 0 w 7574280"/>
              <a:gd name="connsiteY3" fmla="*/ 1082040 h 1082040"/>
            </a:gdLst>
            <a:ahLst/>
            <a:cxnLst>
              <a:cxn ang="0">
                <a:pos x="connsiteX0" y="connsiteY0"/>
              </a:cxn>
              <a:cxn ang="0">
                <a:pos x="connsiteX1" y="connsiteY1"/>
              </a:cxn>
              <a:cxn ang="0">
                <a:pos x="connsiteX2" y="connsiteY2"/>
              </a:cxn>
              <a:cxn ang="0">
                <a:pos x="connsiteX3" y="connsiteY3"/>
              </a:cxn>
            </a:cxnLst>
            <a:rect l="l" t="t" r="r" b="b"/>
            <a:pathLst>
              <a:path w="7574280" h="1082040">
                <a:moveTo>
                  <a:pt x="0" y="1082040"/>
                </a:moveTo>
                <a:lnTo>
                  <a:pt x="609600" y="0"/>
                </a:lnTo>
                <a:lnTo>
                  <a:pt x="7574280" y="1082040"/>
                </a:lnTo>
                <a:lnTo>
                  <a:pt x="0" y="1082040"/>
                </a:lnTo>
                <a:close/>
              </a:path>
            </a:pathLst>
          </a:custGeom>
          <a:solidFill>
            <a:srgbClr val="0C0F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reeform 5"/>
          <p:cNvSpPr/>
          <p:nvPr/>
        </p:nvSpPr>
        <p:spPr>
          <a:xfrm>
            <a:off x="-6350" y="-6350"/>
            <a:ext cx="6146800" cy="2482850"/>
          </a:xfrm>
          <a:custGeom>
            <a:avLst/>
            <a:gdLst>
              <a:gd name="connsiteX0" fmla="*/ 6146800 w 6146800"/>
              <a:gd name="connsiteY0" fmla="*/ 0 h 2482850"/>
              <a:gd name="connsiteX1" fmla="*/ 5219700 w 6146800"/>
              <a:gd name="connsiteY1" fmla="*/ 1631950 h 2482850"/>
              <a:gd name="connsiteX2" fmla="*/ 0 w 6146800"/>
              <a:gd name="connsiteY2" fmla="*/ 2482850 h 2482850"/>
              <a:gd name="connsiteX3" fmla="*/ 0 w 6146800"/>
              <a:gd name="connsiteY3" fmla="*/ 0 h 2482850"/>
              <a:gd name="connsiteX4" fmla="*/ 6146800 w 6146800"/>
              <a:gd name="connsiteY4" fmla="*/ 0 h 24828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146800" h="2482850">
                <a:moveTo>
                  <a:pt x="6146800" y="0"/>
                </a:moveTo>
                <a:lnTo>
                  <a:pt x="5219700" y="1631950"/>
                </a:lnTo>
                <a:lnTo>
                  <a:pt x="0" y="2482850"/>
                </a:lnTo>
                <a:lnTo>
                  <a:pt x="0" y="0"/>
                </a:lnTo>
                <a:lnTo>
                  <a:pt x="6146800" y="0"/>
                </a:lnTo>
                <a:close/>
              </a:path>
            </a:pathLst>
          </a:custGeom>
          <a:solidFill>
            <a:srgbClr val="0C0F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0" y="414597"/>
            <a:ext cx="3879812" cy="723275"/>
          </a:xfrm>
          <a:prstGeom prst="rect">
            <a:avLst/>
          </a:prstGeom>
          <a:noFill/>
          <a:ln w="3175">
            <a:noFill/>
          </a:ln>
        </p:spPr>
        <p:txBody>
          <a:bodyPr wrap="square" rtlCol="0" anchor="ctr"/>
          <a:lstStyle/>
          <a:p>
            <a:pPr lvl="1"/>
            <a:r>
              <a:rPr lang="en-US" sz="2400" b="1" dirty="0">
                <a:solidFill>
                  <a:schemeClr val="bg1"/>
                </a:solidFill>
                <a:latin typeface="Arial" panose="020B0604020202020204" pitchFamily="34" charset="0"/>
                <a:cs typeface="Arial" panose="020B0604020202020204" pitchFamily="34" charset="0"/>
              </a:rPr>
              <a:t>JOHN DOE</a:t>
            </a:r>
            <a:endParaRPr lang="en-US" sz="2400" dirty="0">
              <a:solidFill>
                <a:srgbClr val="AF4FF9"/>
              </a:solidFill>
              <a:latin typeface="Arial" panose="020B0604020202020204" pitchFamily="34" charset="0"/>
              <a:cs typeface="Arial" panose="020B0604020202020204" pitchFamily="34" charset="0"/>
            </a:endParaRPr>
          </a:p>
          <a:p>
            <a:pPr lvl="1"/>
            <a:endParaRPr lang="en-US" sz="500" dirty="0">
              <a:solidFill>
                <a:srgbClr val="7F38BA"/>
              </a:solidFill>
              <a:latin typeface="Arial" panose="020B0604020202020204" pitchFamily="34" charset="0"/>
              <a:cs typeface="Arial" panose="020B0604020202020204" pitchFamily="34" charset="0"/>
            </a:endParaRPr>
          </a:p>
          <a:p>
            <a:pPr lvl="1"/>
            <a:r>
              <a:rPr lang="en-US" sz="1200" dirty="0">
                <a:solidFill>
                  <a:schemeClr val="bg1"/>
                </a:solidFill>
                <a:latin typeface="Arial" panose="020B0604020202020204" pitchFamily="34" charset="0"/>
                <a:cs typeface="Arial" panose="020B0604020202020204" pitchFamily="34" charset="0"/>
              </a:rPr>
              <a:t>JOB TITLE</a:t>
            </a:r>
          </a:p>
        </p:txBody>
      </p:sp>
      <p:sp>
        <p:nvSpPr>
          <p:cNvPr id="8" name="TextBox 7"/>
          <p:cNvSpPr txBox="1"/>
          <p:nvPr/>
        </p:nvSpPr>
        <p:spPr>
          <a:xfrm>
            <a:off x="261257" y="8508473"/>
            <a:ext cx="2461062" cy="1415772"/>
          </a:xfrm>
          <a:prstGeom prst="rect">
            <a:avLst/>
          </a:prstGeom>
          <a:noFill/>
          <a:ln w="3175">
            <a:noFill/>
          </a:ln>
        </p:spPr>
        <p:txBody>
          <a:bodyPr wrap="square" rtlCol="0"/>
          <a:lstStyle/>
          <a:p>
            <a:pPr lvl="1"/>
            <a:r>
              <a:rPr lang="en-GB" sz="1000" dirty="0">
                <a:solidFill>
                  <a:schemeClr val="tx1">
                    <a:lumMod val="50000"/>
                    <a:lumOff val="50000"/>
                  </a:schemeClr>
                </a:solidFill>
                <a:latin typeface="Arial" panose="020B0604020202020204" pitchFamily="34" charset="0"/>
                <a:cs typeface="Arial" panose="020B0604020202020204" pitchFamily="34" charset="0"/>
              </a:rPr>
              <a:t>12 Regent Street </a:t>
            </a:r>
            <a:br>
              <a:rPr lang="en-GB" sz="1000" dirty="0">
                <a:solidFill>
                  <a:schemeClr val="tx1">
                    <a:lumMod val="50000"/>
                    <a:lumOff val="50000"/>
                  </a:schemeClr>
                </a:solidFill>
                <a:latin typeface="Arial" panose="020B0604020202020204" pitchFamily="34" charset="0"/>
                <a:cs typeface="Arial" panose="020B0604020202020204" pitchFamily="34" charset="0"/>
              </a:rPr>
            </a:br>
            <a:r>
              <a:rPr lang="en-GB" sz="1000" dirty="0">
                <a:solidFill>
                  <a:schemeClr val="tx1">
                    <a:lumMod val="50000"/>
                    <a:lumOff val="50000"/>
                  </a:schemeClr>
                </a:solidFill>
                <a:latin typeface="Arial" panose="020B0604020202020204" pitchFamily="34" charset="0"/>
                <a:cs typeface="Arial" panose="020B0604020202020204" pitchFamily="34" charset="0"/>
              </a:rPr>
              <a:t>200 New-York, NY</a:t>
            </a:r>
          </a:p>
          <a:p>
            <a:pPr lvl="1"/>
            <a:endParaRPr lang="en-US" sz="600" dirty="0">
              <a:solidFill>
                <a:schemeClr val="tx1">
                  <a:lumMod val="50000"/>
                  <a:lumOff val="50000"/>
                </a:schemeClr>
              </a:solidFill>
              <a:latin typeface="Arial" panose="020B0604020202020204" pitchFamily="34" charset="0"/>
              <a:cs typeface="Arial" panose="020B0604020202020204" pitchFamily="34" charset="0"/>
            </a:endParaRPr>
          </a:p>
          <a:p>
            <a:pPr lvl="1">
              <a:lnSpc>
                <a:spcPct val="200000"/>
              </a:lnSpc>
            </a:pPr>
            <a:r>
              <a:rPr lang="en-US" sz="1000" dirty="0">
                <a:solidFill>
                  <a:schemeClr val="tx1">
                    <a:lumMod val="50000"/>
                    <a:lumOff val="50000"/>
                  </a:schemeClr>
                </a:solidFill>
                <a:latin typeface="Arial" panose="020B0604020202020204" pitchFamily="34" charset="0"/>
                <a:cs typeface="Arial" panose="020B0604020202020204" pitchFamily="34" charset="0"/>
              </a:rPr>
              <a:t>222 333 444</a:t>
            </a:r>
          </a:p>
          <a:p>
            <a:pPr lvl="1">
              <a:lnSpc>
                <a:spcPct val="200000"/>
              </a:lnSpc>
            </a:pPr>
            <a:r>
              <a:rPr lang="en-US" sz="1000" dirty="0" err="1">
                <a:solidFill>
                  <a:schemeClr val="tx1">
                    <a:lumMod val="50000"/>
                    <a:lumOff val="50000"/>
                  </a:schemeClr>
                </a:solidFill>
                <a:latin typeface="Arial" panose="020B0604020202020204" pitchFamily="34" charset="0"/>
                <a:cs typeface="Arial" panose="020B0604020202020204" pitchFamily="34" charset="0"/>
              </a:rPr>
              <a:t>monemail@mail.com</a:t>
            </a:r>
            <a:endParaRPr lang="en-US" sz="1000" dirty="0">
              <a:solidFill>
                <a:schemeClr val="tx1">
                  <a:lumMod val="50000"/>
                  <a:lumOff val="50000"/>
                </a:schemeClr>
              </a:solidFill>
              <a:latin typeface="Arial" panose="020B0604020202020204" pitchFamily="34" charset="0"/>
              <a:cs typeface="Arial" panose="020B0604020202020204" pitchFamily="34" charset="0"/>
            </a:endParaRPr>
          </a:p>
          <a:p>
            <a:pPr lvl="1">
              <a:lnSpc>
                <a:spcPct val="200000"/>
              </a:lnSpc>
            </a:pPr>
            <a:r>
              <a:rPr lang="en-US" sz="1000" dirty="0" err="1">
                <a:solidFill>
                  <a:schemeClr val="tx1">
                    <a:lumMod val="50000"/>
                    <a:lumOff val="50000"/>
                  </a:schemeClr>
                </a:solidFill>
                <a:latin typeface="Arial" panose="020B0604020202020204" pitchFamily="34" charset="0"/>
                <a:cs typeface="Arial" panose="020B0604020202020204" pitchFamily="34" charset="0"/>
              </a:rPr>
              <a:t>www.website.com</a:t>
            </a:r>
            <a:endParaRPr lang="en-US" sz="500" dirty="0">
              <a:solidFill>
                <a:schemeClr val="tx1">
                  <a:lumMod val="50000"/>
                  <a:lumOff val="50000"/>
                </a:schemeClr>
              </a:solidFill>
              <a:latin typeface="Arial" panose="020B0604020202020204" pitchFamily="34" charset="0"/>
              <a:cs typeface="Arial" panose="020B0604020202020204" pitchFamily="34" charset="0"/>
            </a:endParaRPr>
          </a:p>
        </p:txBody>
      </p:sp>
      <p:sp>
        <p:nvSpPr>
          <p:cNvPr id="9" name="TextBox 8"/>
          <p:cNvSpPr txBox="1"/>
          <p:nvPr/>
        </p:nvSpPr>
        <p:spPr>
          <a:xfrm>
            <a:off x="1" y="3758521"/>
            <a:ext cx="2727281" cy="1246495"/>
          </a:xfrm>
          <a:prstGeom prst="rect">
            <a:avLst/>
          </a:prstGeom>
          <a:noFill/>
          <a:ln w="3175">
            <a:noFill/>
          </a:ln>
        </p:spPr>
        <p:txBody>
          <a:bodyPr wrap="square" rtlCol="0">
            <a:spAutoFit/>
          </a:bodyPr>
          <a:lstStyle/>
          <a:p>
            <a:pPr lvl="1">
              <a:lnSpc>
                <a:spcPct val="150000"/>
              </a:lnSpc>
            </a:pPr>
            <a:r>
              <a:rPr lang="en-US" sz="1000" dirty="0">
                <a:solidFill>
                  <a:schemeClr val="tx1">
                    <a:lumMod val="50000"/>
                    <a:lumOff val="50000"/>
                  </a:schemeClr>
                </a:solidFill>
                <a:latin typeface="Arial" panose="020B0604020202020204" pitchFamily="34" charset="0"/>
                <a:cs typeface="Arial" panose="020B0604020202020204" pitchFamily="34" charset="0"/>
              </a:rPr>
              <a:t>Web</a:t>
            </a:r>
          </a:p>
          <a:p>
            <a:pPr lvl="1">
              <a:lnSpc>
                <a:spcPct val="150000"/>
              </a:lnSpc>
            </a:pPr>
            <a:r>
              <a:rPr lang="en-US" sz="1000" dirty="0">
                <a:solidFill>
                  <a:schemeClr val="tx1">
                    <a:lumMod val="50000"/>
                    <a:lumOff val="50000"/>
                  </a:schemeClr>
                </a:solidFill>
                <a:latin typeface="Arial" panose="020B0604020202020204" pitchFamily="34" charset="0"/>
                <a:cs typeface="Arial" panose="020B0604020202020204" pitchFamily="34" charset="0"/>
              </a:rPr>
              <a:t>UI | UX Design</a:t>
            </a:r>
          </a:p>
          <a:p>
            <a:pPr lvl="1">
              <a:lnSpc>
                <a:spcPct val="150000"/>
              </a:lnSpc>
            </a:pPr>
            <a:r>
              <a:rPr lang="en-US" sz="1000" dirty="0">
                <a:solidFill>
                  <a:schemeClr val="tx1">
                    <a:lumMod val="50000"/>
                    <a:lumOff val="50000"/>
                  </a:schemeClr>
                </a:solidFill>
                <a:latin typeface="Arial" panose="020B0604020202020204" pitchFamily="34" charset="0"/>
                <a:cs typeface="Arial" panose="020B0604020202020204" pitchFamily="34" charset="0"/>
              </a:rPr>
              <a:t>Graphic Design</a:t>
            </a:r>
          </a:p>
          <a:p>
            <a:pPr lvl="1">
              <a:lnSpc>
                <a:spcPct val="150000"/>
              </a:lnSpc>
            </a:pPr>
            <a:r>
              <a:rPr lang="en-US" sz="1000" dirty="0">
                <a:solidFill>
                  <a:schemeClr val="tx1">
                    <a:lumMod val="50000"/>
                    <a:lumOff val="50000"/>
                  </a:schemeClr>
                </a:solidFill>
                <a:latin typeface="Arial" panose="020B0604020202020204" pitchFamily="34" charset="0"/>
                <a:cs typeface="Arial" panose="020B0604020202020204" pitchFamily="34" charset="0"/>
              </a:rPr>
              <a:t>Brand Design</a:t>
            </a:r>
          </a:p>
          <a:p>
            <a:pPr lvl="1">
              <a:lnSpc>
                <a:spcPct val="150000"/>
              </a:lnSpc>
            </a:pPr>
            <a:r>
              <a:rPr lang="en-US" sz="1000" dirty="0">
                <a:solidFill>
                  <a:schemeClr val="tx1">
                    <a:lumMod val="50000"/>
                    <a:lumOff val="50000"/>
                  </a:schemeClr>
                </a:solidFill>
                <a:latin typeface="Arial" panose="020B0604020202020204" pitchFamily="34" charset="0"/>
                <a:cs typeface="Arial" panose="020B0604020202020204" pitchFamily="34" charset="0"/>
              </a:rPr>
              <a:t>Networking</a:t>
            </a:r>
            <a:endParaRPr lang="en-US" sz="500" dirty="0">
              <a:solidFill>
                <a:schemeClr val="tx1">
                  <a:lumMod val="50000"/>
                  <a:lumOff val="50000"/>
                </a:schemeClr>
              </a:solidFill>
              <a:latin typeface="Arial" panose="020B0604020202020204" pitchFamily="34" charset="0"/>
              <a:cs typeface="Arial" panose="020B0604020202020204" pitchFamily="34" charset="0"/>
            </a:endParaRPr>
          </a:p>
        </p:txBody>
      </p:sp>
      <p:sp>
        <p:nvSpPr>
          <p:cNvPr id="111" name="TextBox 110"/>
          <p:cNvSpPr txBox="1"/>
          <p:nvPr/>
        </p:nvSpPr>
        <p:spPr>
          <a:xfrm>
            <a:off x="1" y="5535383"/>
            <a:ext cx="2727281" cy="1015663"/>
          </a:xfrm>
          <a:prstGeom prst="rect">
            <a:avLst/>
          </a:prstGeom>
          <a:noFill/>
          <a:ln w="3175">
            <a:noFill/>
          </a:ln>
        </p:spPr>
        <p:txBody>
          <a:bodyPr wrap="square" rtlCol="0"/>
          <a:lstStyle/>
          <a:p>
            <a:pPr lvl="1">
              <a:lnSpc>
                <a:spcPct val="150000"/>
              </a:lnSpc>
            </a:pPr>
            <a:r>
              <a:rPr lang="en-US" sz="1000" dirty="0" err="1">
                <a:solidFill>
                  <a:schemeClr val="tx1">
                    <a:lumMod val="50000"/>
                    <a:lumOff val="50000"/>
                  </a:schemeClr>
                </a:solidFill>
                <a:latin typeface="Arial" panose="020B0604020202020204" pitchFamily="34" charset="0"/>
                <a:cs typeface="Arial" panose="020B0604020202020204" pitchFamily="34" charset="0"/>
              </a:rPr>
              <a:t>Creative</a:t>
            </a:r>
            <a:endParaRPr lang="en-US" sz="1000" dirty="0">
              <a:solidFill>
                <a:schemeClr val="tx1">
                  <a:lumMod val="50000"/>
                  <a:lumOff val="50000"/>
                </a:schemeClr>
              </a:solidFill>
              <a:latin typeface="Arial" panose="020B0604020202020204" pitchFamily="34" charset="0"/>
              <a:cs typeface="Arial" panose="020B0604020202020204" pitchFamily="34" charset="0"/>
            </a:endParaRPr>
          </a:p>
          <a:p>
            <a:pPr lvl="1">
              <a:lnSpc>
                <a:spcPct val="150000"/>
              </a:lnSpc>
            </a:pPr>
            <a:r>
              <a:rPr lang="en-US" sz="1000" dirty="0" err="1">
                <a:solidFill>
                  <a:schemeClr val="tx1">
                    <a:lumMod val="50000"/>
                    <a:lumOff val="50000"/>
                  </a:schemeClr>
                </a:solidFill>
                <a:latin typeface="Arial" panose="020B0604020202020204" pitchFamily="34" charset="0"/>
                <a:cs typeface="Arial" panose="020B0604020202020204" pitchFamily="34" charset="0"/>
              </a:rPr>
              <a:t>Autonomous</a:t>
            </a:r>
            <a:endParaRPr lang="en-US" sz="1000" dirty="0">
              <a:solidFill>
                <a:schemeClr val="tx1">
                  <a:lumMod val="50000"/>
                  <a:lumOff val="50000"/>
                </a:schemeClr>
              </a:solidFill>
              <a:latin typeface="Arial" panose="020B0604020202020204" pitchFamily="34" charset="0"/>
              <a:cs typeface="Arial" panose="020B0604020202020204" pitchFamily="34" charset="0"/>
            </a:endParaRPr>
          </a:p>
          <a:p>
            <a:pPr lvl="1">
              <a:lnSpc>
                <a:spcPct val="150000"/>
              </a:lnSpc>
            </a:pPr>
            <a:r>
              <a:rPr lang="en-US" sz="1000" dirty="0" err="1">
                <a:solidFill>
                  <a:schemeClr val="tx1">
                    <a:lumMod val="50000"/>
                    <a:lumOff val="50000"/>
                  </a:schemeClr>
                </a:solidFill>
                <a:latin typeface="Arial" panose="020B0604020202020204" pitchFamily="34" charset="0"/>
                <a:cs typeface="Arial" panose="020B0604020202020204" pitchFamily="34" charset="0"/>
              </a:rPr>
              <a:t>Serious</a:t>
            </a:r>
            <a:endParaRPr lang="en-US" sz="1000" dirty="0">
              <a:solidFill>
                <a:schemeClr val="tx1">
                  <a:lumMod val="50000"/>
                  <a:lumOff val="50000"/>
                </a:schemeClr>
              </a:solidFill>
              <a:latin typeface="Arial" panose="020B0604020202020204" pitchFamily="34" charset="0"/>
              <a:cs typeface="Arial" panose="020B0604020202020204" pitchFamily="34" charset="0"/>
            </a:endParaRPr>
          </a:p>
          <a:p>
            <a:pPr lvl="1">
              <a:lnSpc>
                <a:spcPct val="150000"/>
              </a:lnSpc>
            </a:pPr>
            <a:r>
              <a:rPr lang="en-US" sz="1000" dirty="0" err="1">
                <a:solidFill>
                  <a:schemeClr val="tx1">
                    <a:lumMod val="50000"/>
                    <a:lumOff val="50000"/>
                  </a:schemeClr>
                </a:solidFill>
                <a:latin typeface="Arial" panose="020B0604020202020204" pitchFamily="34" charset="0"/>
                <a:cs typeface="Arial" panose="020B0604020202020204" pitchFamily="34" charset="0"/>
              </a:rPr>
              <a:t>Punctual</a:t>
            </a:r>
            <a:endParaRPr lang="en-US" sz="500" dirty="0">
              <a:solidFill>
                <a:schemeClr val="tx1">
                  <a:lumMod val="50000"/>
                  <a:lumOff val="50000"/>
                </a:schemeClr>
              </a:solidFill>
              <a:latin typeface="Arial" panose="020B0604020202020204" pitchFamily="34" charset="0"/>
              <a:cs typeface="Arial" panose="020B0604020202020204" pitchFamily="34" charset="0"/>
            </a:endParaRPr>
          </a:p>
        </p:txBody>
      </p:sp>
      <p:sp>
        <p:nvSpPr>
          <p:cNvPr id="112" name="Rectangle 111"/>
          <p:cNvSpPr/>
          <p:nvPr/>
        </p:nvSpPr>
        <p:spPr>
          <a:xfrm>
            <a:off x="1532669" y="3933206"/>
            <a:ext cx="855064" cy="45719"/>
          </a:xfrm>
          <a:prstGeom prst="rect">
            <a:avLst/>
          </a:prstGeom>
          <a:solidFill>
            <a:srgbClr val="7F38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162" name="TextBox 161"/>
          <p:cNvSpPr txBox="1"/>
          <p:nvPr/>
        </p:nvSpPr>
        <p:spPr>
          <a:xfrm>
            <a:off x="1" y="7081413"/>
            <a:ext cx="2727281" cy="784830"/>
          </a:xfrm>
          <a:prstGeom prst="rect">
            <a:avLst/>
          </a:prstGeom>
          <a:noFill/>
          <a:ln w="3175">
            <a:noFill/>
          </a:ln>
        </p:spPr>
        <p:txBody>
          <a:bodyPr wrap="square" rtlCol="0"/>
          <a:lstStyle/>
          <a:p>
            <a:pPr lvl="1">
              <a:lnSpc>
                <a:spcPct val="150000"/>
              </a:lnSpc>
            </a:pPr>
            <a:r>
              <a:rPr lang="en-US" sz="1000" dirty="0" err="1">
                <a:solidFill>
                  <a:schemeClr val="tx1">
                    <a:lumMod val="50000"/>
                    <a:lumOff val="50000"/>
                  </a:schemeClr>
                </a:solidFill>
                <a:latin typeface="Arial" panose="020B0604020202020204" pitchFamily="34" charset="0"/>
                <a:cs typeface="Arial" panose="020B0604020202020204" pitchFamily="34" charset="0"/>
              </a:rPr>
              <a:t>French</a:t>
            </a:r>
            <a:endParaRPr lang="en-US" sz="1000" dirty="0">
              <a:solidFill>
                <a:schemeClr val="tx1">
                  <a:lumMod val="50000"/>
                  <a:lumOff val="50000"/>
                </a:schemeClr>
              </a:solidFill>
              <a:latin typeface="Arial" panose="020B0604020202020204" pitchFamily="34" charset="0"/>
              <a:cs typeface="Arial" panose="020B0604020202020204" pitchFamily="34" charset="0"/>
            </a:endParaRPr>
          </a:p>
          <a:p>
            <a:pPr lvl="1">
              <a:lnSpc>
                <a:spcPct val="150000"/>
              </a:lnSpc>
            </a:pPr>
            <a:r>
              <a:rPr lang="en-US" sz="1000" dirty="0" err="1">
                <a:solidFill>
                  <a:schemeClr val="tx1">
                    <a:lumMod val="50000"/>
                    <a:lumOff val="50000"/>
                  </a:schemeClr>
                </a:solidFill>
                <a:latin typeface="Arial" panose="020B0604020202020204" pitchFamily="34" charset="0"/>
                <a:cs typeface="Arial" panose="020B0604020202020204" pitchFamily="34" charset="0"/>
              </a:rPr>
              <a:t>Italian</a:t>
            </a:r>
            <a:endParaRPr lang="en-US" sz="1000" dirty="0">
              <a:solidFill>
                <a:schemeClr val="tx1">
                  <a:lumMod val="50000"/>
                  <a:lumOff val="50000"/>
                </a:schemeClr>
              </a:solidFill>
              <a:latin typeface="Arial" panose="020B0604020202020204" pitchFamily="34" charset="0"/>
              <a:cs typeface="Arial" panose="020B0604020202020204" pitchFamily="34" charset="0"/>
            </a:endParaRPr>
          </a:p>
          <a:p>
            <a:pPr lvl="1">
              <a:lnSpc>
                <a:spcPct val="150000"/>
              </a:lnSpc>
            </a:pPr>
            <a:r>
              <a:rPr lang="en-US" sz="1000" dirty="0" err="1">
                <a:solidFill>
                  <a:schemeClr val="tx1">
                    <a:lumMod val="50000"/>
                    <a:lumOff val="50000"/>
                  </a:schemeClr>
                </a:solidFill>
                <a:latin typeface="Arial" panose="020B0604020202020204" pitchFamily="34" charset="0"/>
                <a:cs typeface="Arial" panose="020B0604020202020204" pitchFamily="34" charset="0"/>
              </a:rPr>
              <a:t>English</a:t>
            </a:r>
            <a:endParaRPr lang="en-US" sz="500" dirty="0">
              <a:solidFill>
                <a:schemeClr val="tx1">
                  <a:lumMod val="50000"/>
                  <a:lumOff val="50000"/>
                </a:schemeClr>
              </a:solidFill>
              <a:latin typeface="Arial" panose="020B0604020202020204" pitchFamily="34" charset="0"/>
              <a:cs typeface="Arial" panose="020B0604020202020204" pitchFamily="34" charset="0"/>
            </a:endParaRPr>
          </a:p>
        </p:txBody>
      </p:sp>
      <p:sp>
        <p:nvSpPr>
          <p:cNvPr id="203" name="TextBox 202"/>
          <p:cNvSpPr txBox="1"/>
          <p:nvPr/>
        </p:nvSpPr>
        <p:spPr>
          <a:xfrm>
            <a:off x="454818" y="2306748"/>
            <a:ext cx="6764266" cy="600164"/>
          </a:xfrm>
          <a:prstGeom prst="rect">
            <a:avLst/>
          </a:prstGeom>
          <a:noFill/>
        </p:spPr>
        <p:txBody>
          <a:bodyPr wrap="square" rtlCol="0"/>
          <a:lstStyle/>
          <a:p>
            <a:pPr algn="ctr"/>
            <a:r>
              <a:rPr lang="en-US" sz="1200" b="1" dirty="0">
                <a:solidFill>
                  <a:srgbClr val="7F38BA"/>
                </a:solidFill>
                <a:latin typeface="Arial" panose="020B0604020202020204" pitchFamily="34" charset="0"/>
                <a:cs typeface="Arial" panose="020B0604020202020204" pitchFamily="34" charset="0"/>
              </a:rPr>
              <a:t>OBJECTIVES</a:t>
            </a:r>
          </a:p>
          <a:p>
            <a:pPr algn="ctr"/>
            <a:endParaRPr lang="en-US" sz="300" dirty="0">
              <a:solidFill>
                <a:schemeClr val="tx1">
                  <a:lumMod val="50000"/>
                  <a:lumOff val="50000"/>
                </a:schemeClr>
              </a:solidFill>
              <a:latin typeface="Arial" panose="020B0604020202020204" pitchFamily="34" charset="0"/>
              <a:cs typeface="Arial" panose="020B0604020202020204" pitchFamily="34" charset="0"/>
            </a:endParaRPr>
          </a:p>
          <a:p>
            <a:pPr algn="ctr"/>
            <a:r>
              <a:rPr lang="en-US" sz="900" dirty="0" err="1">
                <a:solidFill>
                  <a:schemeClr val="tx1">
                    <a:lumMod val="50000"/>
                    <a:lumOff val="50000"/>
                  </a:schemeClr>
                </a:solidFill>
                <a:latin typeface="Arial" panose="020B0604020202020204" pitchFamily="34" charset="0"/>
                <a:cs typeface="Arial" panose="020B0604020202020204" pitchFamily="34" charset="0"/>
              </a:rPr>
              <a:t>Lorem ipsum dolor sit amet, consectetur adipiscing elit. Quisque pulvinar sit amet turpis ut consequat. Lorem ipsum dolor sit amet, consectetur adipiscing elit. Quisque pulvinar sit amet turpis ut consequat. Vous pouvez les présenter sous forme de puces ou en texte plain. </a:t>
            </a:r>
          </a:p>
        </p:txBody>
      </p:sp>
      <p:sp>
        <p:nvSpPr>
          <p:cNvPr id="154" name="TextBox 153"/>
          <p:cNvSpPr txBox="1"/>
          <p:nvPr/>
        </p:nvSpPr>
        <p:spPr>
          <a:xfrm>
            <a:off x="3279472" y="3481543"/>
            <a:ext cx="3939612" cy="276999"/>
          </a:xfrm>
          <a:prstGeom prst="rect">
            <a:avLst/>
          </a:prstGeom>
          <a:noFill/>
        </p:spPr>
        <p:txBody>
          <a:bodyPr wrap="square" rtlCol="0">
            <a:spAutoFit/>
          </a:bodyPr>
          <a:lstStyle/>
          <a:p>
            <a:r>
              <a:rPr lang="en-US" sz="1200" b="1" dirty="0">
                <a:solidFill>
                  <a:srgbClr val="7F38BA"/>
                </a:solidFill>
                <a:latin typeface="Arial" panose="020B0604020202020204" pitchFamily="34" charset="0"/>
                <a:cs typeface="Arial" panose="020B0604020202020204" pitchFamily="34" charset="0"/>
              </a:rPr>
              <a:t>WORK EXPERIENCE</a:t>
            </a:r>
            <a:endParaRPr lang="en-US" sz="1000" dirty="0">
              <a:solidFill>
                <a:srgbClr val="7F38BA"/>
              </a:solidFill>
              <a:latin typeface="Arial" panose="020B0604020202020204" pitchFamily="34" charset="0"/>
              <a:cs typeface="Arial" panose="020B0604020202020204" pitchFamily="34" charset="0"/>
            </a:endParaRPr>
          </a:p>
        </p:txBody>
      </p:sp>
      <p:sp>
        <p:nvSpPr>
          <p:cNvPr id="156" name="TextBox 155"/>
          <p:cNvSpPr txBox="1"/>
          <p:nvPr/>
        </p:nvSpPr>
        <p:spPr>
          <a:xfrm>
            <a:off x="3279472" y="6422075"/>
            <a:ext cx="3939950" cy="276999"/>
          </a:xfrm>
          <a:prstGeom prst="rect">
            <a:avLst/>
          </a:prstGeom>
          <a:noFill/>
        </p:spPr>
        <p:txBody>
          <a:bodyPr wrap="square" rtlCol="0"/>
          <a:lstStyle/>
          <a:p>
            <a:r>
              <a:rPr lang="en-US" sz="1200" b="1" dirty="0">
                <a:solidFill>
                  <a:srgbClr val="7F38BA"/>
                </a:solidFill>
                <a:latin typeface="Arial" panose="020B0604020202020204" pitchFamily="34" charset="0"/>
                <a:cs typeface="Arial" panose="020B0604020202020204" pitchFamily="34" charset="0"/>
              </a:rPr>
              <a:t>EDUCATION</a:t>
            </a:r>
            <a:endParaRPr lang="en-US" sz="1000" dirty="0">
              <a:solidFill>
                <a:srgbClr val="7F38BA"/>
              </a:solidFill>
              <a:latin typeface="Arial" panose="020B0604020202020204" pitchFamily="34" charset="0"/>
              <a:cs typeface="Arial" panose="020B0604020202020204" pitchFamily="34" charset="0"/>
            </a:endParaRPr>
          </a:p>
        </p:txBody>
      </p:sp>
      <p:sp>
        <p:nvSpPr>
          <p:cNvPr id="158" name="TextBox 157"/>
          <p:cNvSpPr txBox="1"/>
          <p:nvPr/>
        </p:nvSpPr>
        <p:spPr>
          <a:xfrm>
            <a:off x="3279472" y="9088807"/>
            <a:ext cx="3437659" cy="276999"/>
          </a:xfrm>
          <a:prstGeom prst="rect">
            <a:avLst/>
          </a:prstGeom>
          <a:noFill/>
        </p:spPr>
        <p:txBody>
          <a:bodyPr wrap="square" rtlCol="0">
            <a:spAutoFit/>
          </a:bodyPr>
          <a:lstStyle/>
          <a:p>
            <a:r>
              <a:rPr lang="en-US" sz="1200" b="1" dirty="0">
                <a:solidFill>
                  <a:srgbClr val="7F38BA"/>
                </a:solidFill>
                <a:latin typeface="Arial" panose="020B0604020202020204" pitchFamily="34" charset="0"/>
                <a:cs typeface="Arial" panose="020B0604020202020204" pitchFamily="34" charset="0"/>
              </a:rPr>
              <a:t>HOBBIES</a:t>
            </a:r>
            <a:endParaRPr lang="en-US" sz="1000" dirty="0">
              <a:solidFill>
                <a:srgbClr val="7F38BA"/>
              </a:solidFill>
              <a:latin typeface="Arial" panose="020B0604020202020204" pitchFamily="34" charset="0"/>
              <a:cs typeface="Arial" panose="020B0604020202020204" pitchFamily="34" charset="0"/>
            </a:endParaRPr>
          </a:p>
        </p:txBody>
      </p:sp>
      <p:sp>
        <p:nvSpPr>
          <p:cNvPr id="193" name="TextBox 192"/>
          <p:cNvSpPr txBox="1"/>
          <p:nvPr/>
        </p:nvSpPr>
        <p:spPr>
          <a:xfrm>
            <a:off x="3281799" y="3760339"/>
            <a:ext cx="3937285" cy="2492990"/>
          </a:xfrm>
          <a:prstGeom prst="rect">
            <a:avLst/>
          </a:prstGeom>
          <a:noFill/>
        </p:spPr>
        <p:txBody>
          <a:bodyPr wrap="square" rtlCol="0"/>
          <a:lstStyle/>
          <a:p>
            <a:r>
              <a:rPr lang="en-US" sz="900" b="1" dirty="0">
                <a:solidFill>
                  <a:schemeClr val="tx1">
                    <a:lumMod val="75000"/>
                    <a:lumOff val="25000"/>
                  </a:schemeClr>
                </a:solidFill>
                <a:latin typeface="Arial" panose="020B0604020202020204" pitchFamily="34" charset="0"/>
                <a:cs typeface="Arial" panose="020B0604020202020204" pitchFamily="34" charset="0"/>
              </a:rPr>
              <a:t>COMPAGNY NAME | JOB TITLE | 20XX – 20XX</a:t>
            </a:r>
          </a:p>
          <a:p>
            <a:endParaRPr lang="en-US" sz="300" dirty="0">
              <a:solidFill>
                <a:schemeClr val="tx1">
                  <a:lumMod val="75000"/>
                  <a:lumOff val="25000"/>
                </a:schemeClr>
              </a:solidFill>
              <a:latin typeface="Arial" panose="020B0604020202020204" pitchFamily="34" charset="0"/>
              <a:cs typeface="Arial" panose="020B0604020202020204" pitchFamily="34" charset="0"/>
            </a:endParaRPr>
          </a:p>
          <a:p>
            <a:r>
              <a:rPr lang="en-US" sz="900" dirty="0">
                <a:solidFill>
                  <a:schemeClr val="tx1">
                    <a:lumMod val="75000"/>
                    <a:lumOff val="25000"/>
                  </a:schemeClr>
                </a:solidFill>
                <a:latin typeface="Arial" panose="020B0604020202020204" pitchFamily="34" charset="0"/>
                <a:cs typeface="Arial" panose="020B0604020202020204" pitchFamily="34" charset="0"/>
              </a:rPr>
              <a:t>Lorem ipsum dolor sit </a:t>
            </a:r>
            <a:r>
              <a:rPr lang="en-US" sz="900" dirty="0" err="1">
                <a:solidFill>
                  <a:schemeClr val="tx1">
                    <a:lumMod val="75000"/>
                    <a:lumOff val="25000"/>
                  </a:schemeClr>
                </a:solidFill>
                <a:latin typeface="Arial" panose="020B0604020202020204" pitchFamily="34" charset="0"/>
                <a:cs typeface="Arial" panose="020B0604020202020204" pitchFamily="34" charset="0"/>
              </a:rPr>
              <a:t>amet</a:t>
            </a:r>
            <a:r>
              <a:rPr lang="en-US" sz="900" dirty="0">
                <a:solidFill>
                  <a:schemeClr val="tx1">
                    <a:lumMod val="75000"/>
                    <a:lumOff val="25000"/>
                  </a:schemeClr>
                </a:solidFill>
                <a:latin typeface="Arial" panose="020B0604020202020204" pitchFamily="34" charset="0"/>
                <a:cs typeface="Arial" panose="020B0604020202020204" pitchFamily="34" charset="0"/>
              </a:rPr>
              <a:t>, </a:t>
            </a:r>
            <a:r>
              <a:rPr lang="en-US" sz="900" dirty="0" err="1">
                <a:solidFill>
                  <a:schemeClr val="tx1">
                    <a:lumMod val="75000"/>
                    <a:lumOff val="25000"/>
                  </a:schemeClr>
                </a:solidFill>
                <a:latin typeface="Arial" panose="020B0604020202020204" pitchFamily="34" charset="0"/>
                <a:cs typeface="Arial" panose="020B0604020202020204" pitchFamily="34" charset="0"/>
              </a:rPr>
              <a:t>consectetur</a:t>
            </a:r>
            <a:r>
              <a:rPr lang="en-US" sz="900" dirty="0">
                <a:solidFill>
                  <a:schemeClr val="tx1">
                    <a:lumMod val="75000"/>
                    <a:lumOff val="25000"/>
                  </a:schemeClr>
                </a:solidFill>
                <a:latin typeface="Arial" panose="020B0604020202020204" pitchFamily="34" charset="0"/>
                <a:cs typeface="Arial" panose="020B0604020202020204" pitchFamily="34" charset="0"/>
              </a:rPr>
              <a:t> </a:t>
            </a:r>
            <a:r>
              <a:rPr lang="en-US" sz="900" dirty="0" err="1">
                <a:solidFill>
                  <a:schemeClr val="tx1">
                    <a:lumMod val="75000"/>
                    <a:lumOff val="25000"/>
                  </a:schemeClr>
                </a:solidFill>
                <a:latin typeface="Arial" panose="020B0604020202020204" pitchFamily="34" charset="0"/>
                <a:cs typeface="Arial" panose="020B0604020202020204" pitchFamily="34" charset="0"/>
              </a:rPr>
              <a:t>adipiscing</a:t>
            </a:r>
            <a:r>
              <a:rPr lang="en-US" sz="900" dirty="0">
                <a:solidFill>
                  <a:schemeClr val="tx1">
                    <a:lumMod val="75000"/>
                    <a:lumOff val="25000"/>
                  </a:schemeClr>
                </a:solidFill>
                <a:latin typeface="Arial" panose="020B0604020202020204" pitchFamily="34" charset="0"/>
                <a:cs typeface="Arial" panose="020B0604020202020204" pitchFamily="34" charset="0"/>
              </a:rPr>
              <a:t> </a:t>
            </a:r>
            <a:r>
              <a:rPr lang="en-US" sz="900" dirty="0" err="1">
                <a:solidFill>
                  <a:schemeClr val="tx1">
                    <a:lumMod val="75000"/>
                    <a:lumOff val="25000"/>
                  </a:schemeClr>
                </a:solidFill>
                <a:latin typeface="Arial" panose="020B0604020202020204" pitchFamily="34" charset="0"/>
                <a:cs typeface="Arial" panose="020B0604020202020204" pitchFamily="34" charset="0"/>
              </a:rPr>
              <a:t>elit</a:t>
            </a:r>
            <a:r>
              <a:rPr lang="en-US" sz="900" dirty="0">
                <a:solidFill>
                  <a:schemeClr val="tx1">
                    <a:lumMod val="75000"/>
                    <a:lumOff val="25000"/>
                  </a:schemeClr>
                </a:solidFill>
                <a:latin typeface="Arial" panose="020B0604020202020204" pitchFamily="34" charset="0"/>
                <a:cs typeface="Arial" panose="020B0604020202020204" pitchFamily="34" charset="0"/>
              </a:rPr>
              <a:t>. </a:t>
            </a:r>
            <a:r>
              <a:rPr lang="en-US" sz="900" dirty="0" err="1">
                <a:solidFill>
                  <a:schemeClr val="tx1">
                    <a:lumMod val="75000"/>
                    <a:lumOff val="25000"/>
                  </a:schemeClr>
                </a:solidFill>
                <a:latin typeface="Arial" panose="020B0604020202020204" pitchFamily="34" charset="0"/>
                <a:cs typeface="Arial" panose="020B0604020202020204" pitchFamily="34" charset="0"/>
              </a:rPr>
              <a:t>Quisque</a:t>
            </a:r>
            <a:r>
              <a:rPr lang="en-US" sz="900" dirty="0">
                <a:solidFill>
                  <a:schemeClr val="tx1">
                    <a:lumMod val="75000"/>
                    <a:lumOff val="25000"/>
                  </a:schemeClr>
                </a:solidFill>
                <a:latin typeface="Arial" panose="020B0604020202020204" pitchFamily="34" charset="0"/>
                <a:cs typeface="Arial" panose="020B0604020202020204" pitchFamily="34" charset="0"/>
              </a:rPr>
              <a:t> pulvinar sit </a:t>
            </a:r>
            <a:r>
              <a:rPr lang="en-US" sz="900" dirty="0" err="1">
                <a:solidFill>
                  <a:schemeClr val="tx1">
                    <a:lumMod val="75000"/>
                    <a:lumOff val="25000"/>
                  </a:schemeClr>
                </a:solidFill>
                <a:latin typeface="Arial" panose="020B0604020202020204" pitchFamily="34" charset="0"/>
                <a:cs typeface="Arial" panose="020B0604020202020204" pitchFamily="34" charset="0"/>
              </a:rPr>
              <a:t>amet</a:t>
            </a:r>
            <a:r>
              <a:rPr lang="en-US" sz="900" dirty="0">
                <a:solidFill>
                  <a:schemeClr val="tx1">
                    <a:lumMod val="75000"/>
                    <a:lumOff val="25000"/>
                  </a:schemeClr>
                </a:solidFill>
                <a:latin typeface="Arial" panose="020B0604020202020204" pitchFamily="34" charset="0"/>
                <a:cs typeface="Arial" panose="020B0604020202020204" pitchFamily="34" charset="0"/>
              </a:rPr>
              <a:t> </a:t>
            </a:r>
            <a:r>
              <a:rPr lang="en-US" sz="900" dirty="0" err="1">
                <a:solidFill>
                  <a:schemeClr val="tx1">
                    <a:lumMod val="75000"/>
                    <a:lumOff val="25000"/>
                  </a:schemeClr>
                </a:solidFill>
                <a:latin typeface="Arial" panose="020B0604020202020204" pitchFamily="34" charset="0"/>
                <a:cs typeface="Arial" panose="020B0604020202020204" pitchFamily="34" charset="0"/>
              </a:rPr>
              <a:t>turpis</a:t>
            </a:r>
            <a:r>
              <a:rPr lang="en-US" sz="900" dirty="0">
                <a:solidFill>
                  <a:schemeClr val="tx1">
                    <a:lumMod val="75000"/>
                    <a:lumOff val="25000"/>
                  </a:schemeClr>
                </a:solidFill>
                <a:latin typeface="Arial" panose="020B0604020202020204" pitchFamily="34" charset="0"/>
                <a:cs typeface="Arial" panose="020B0604020202020204" pitchFamily="34" charset="0"/>
              </a:rPr>
              <a:t> </a:t>
            </a:r>
            <a:r>
              <a:rPr lang="en-US" sz="900" dirty="0" err="1">
                <a:solidFill>
                  <a:schemeClr val="tx1">
                    <a:lumMod val="75000"/>
                    <a:lumOff val="25000"/>
                  </a:schemeClr>
                </a:solidFill>
                <a:latin typeface="Arial" panose="020B0604020202020204" pitchFamily="34" charset="0"/>
                <a:cs typeface="Arial" panose="020B0604020202020204" pitchFamily="34" charset="0"/>
              </a:rPr>
              <a:t>ut</a:t>
            </a:r>
            <a:r>
              <a:rPr lang="en-US" sz="900" dirty="0">
                <a:solidFill>
                  <a:schemeClr val="tx1">
                    <a:lumMod val="75000"/>
                    <a:lumOff val="25000"/>
                  </a:schemeClr>
                </a:solidFill>
                <a:latin typeface="Arial" panose="020B0604020202020204" pitchFamily="34" charset="0"/>
                <a:cs typeface="Arial" panose="020B0604020202020204" pitchFamily="34" charset="0"/>
              </a:rPr>
              <a:t> </a:t>
            </a:r>
            <a:r>
              <a:rPr lang="en-US" sz="900" dirty="0" err="1">
                <a:solidFill>
                  <a:schemeClr val="tx1">
                    <a:lumMod val="75000"/>
                    <a:lumOff val="25000"/>
                  </a:schemeClr>
                </a:solidFill>
                <a:latin typeface="Arial" panose="020B0604020202020204" pitchFamily="34" charset="0"/>
                <a:cs typeface="Arial" panose="020B0604020202020204" pitchFamily="34" charset="0"/>
              </a:rPr>
              <a:t>consequat</a:t>
            </a:r>
            <a:r>
              <a:rPr lang="en-US" sz="900" dirty="0">
                <a:solidFill>
                  <a:schemeClr val="tx1">
                    <a:lumMod val="75000"/>
                    <a:lumOff val="25000"/>
                  </a:schemeClr>
                </a:solidFill>
                <a:latin typeface="Arial" panose="020B0604020202020204" pitchFamily="34" charset="0"/>
                <a:cs typeface="Arial" panose="020B0604020202020204" pitchFamily="34" charset="0"/>
              </a:rPr>
              <a:t>. Lorem ipsum dolor sit </a:t>
            </a:r>
            <a:r>
              <a:rPr lang="en-US" sz="900" dirty="0" err="1">
                <a:solidFill>
                  <a:schemeClr val="tx1">
                    <a:lumMod val="75000"/>
                    <a:lumOff val="25000"/>
                  </a:schemeClr>
                </a:solidFill>
                <a:latin typeface="Arial" panose="020B0604020202020204" pitchFamily="34" charset="0"/>
                <a:cs typeface="Arial" panose="020B0604020202020204" pitchFamily="34" charset="0"/>
              </a:rPr>
              <a:t>amet</a:t>
            </a:r>
            <a:r>
              <a:rPr lang="en-US" sz="900" dirty="0">
                <a:solidFill>
                  <a:schemeClr val="tx1">
                    <a:lumMod val="75000"/>
                    <a:lumOff val="25000"/>
                  </a:schemeClr>
                </a:solidFill>
                <a:latin typeface="Arial" panose="020B0604020202020204" pitchFamily="34" charset="0"/>
                <a:cs typeface="Arial" panose="020B0604020202020204" pitchFamily="34" charset="0"/>
              </a:rPr>
              <a:t>, </a:t>
            </a:r>
            <a:r>
              <a:rPr lang="en-US" sz="900" dirty="0" err="1">
                <a:solidFill>
                  <a:schemeClr val="tx1">
                    <a:lumMod val="75000"/>
                    <a:lumOff val="25000"/>
                  </a:schemeClr>
                </a:solidFill>
                <a:latin typeface="Arial" panose="020B0604020202020204" pitchFamily="34" charset="0"/>
                <a:cs typeface="Arial" panose="020B0604020202020204" pitchFamily="34" charset="0"/>
              </a:rPr>
              <a:t>consectetur</a:t>
            </a:r>
            <a:r>
              <a:rPr lang="en-US" sz="900" dirty="0">
                <a:solidFill>
                  <a:schemeClr val="tx1">
                    <a:lumMod val="75000"/>
                    <a:lumOff val="25000"/>
                  </a:schemeClr>
                </a:solidFill>
                <a:latin typeface="Arial" panose="020B0604020202020204" pitchFamily="34" charset="0"/>
                <a:cs typeface="Arial" panose="020B0604020202020204" pitchFamily="34" charset="0"/>
              </a:rPr>
              <a:t>.</a:t>
            </a:r>
          </a:p>
          <a:p>
            <a:endParaRPr lang="en-US" sz="900" dirty="0">
              <a:solidFill>
                <a:schemeClr val="tx1">
                  <a:lumMod val="75000"/>
                  <a:lumOff val="25000"/>
                </a:schemeClr>
              </a:solidFill>
              <a:latin typeface="Arial" panose="020B0604020202020204" pitchFamily="34" charset="0"/>
              <a:cs typeface="Arial" panose="020B0604020202020204" pitchFamily="34" charset="0"/>
            </a:endParaRPr>
          </a:p>
          <a:p>
            <a:r>
              <a:rPr lang="en-US" sz="900" b="1" dirty="0">
                <a:solidFill>
                  <a:schemeClr val="tx1">
                    <a:lumMod val="75000"/>
                    <a:lumOff val="25000"/>
                  </a:schemeClr>
                </a:solidFill>
                <a:latin typeface="Arial" panose="020B0604020202020204" pitchFamily="34" charset="0"/>
                <a:cs typeface="Arial" panose="020B0604020202020204" pitchFamily="34" charset="0"/>
              </a:rPr>
              <a:t>COMPAGNY NAME | JOB TITLE | 20XX – 20XX</a:t>
            </a:r>
          </a:p>
          <a:p>
            <a:endParaRPr lang="en-US" sz="300" dirty="0">
              <a:solidFill>
                <a:schemeClr val="tx1">
                  <a:lumMod val="75000"/>
                  <a:lumOff val="25000"/>
                </a:schemeClr>
              </a:solidFill>
              <a:latin typeface="Arial" panose="020B0604020202020204" pitchFamily="34" charset="0"/>
              <a:cs typeface="Arial" panose="020B0604020202020204" pitchFamily="34" charset="0"/>
            </a:endParaRPr>
          </a:p>
          <a:p>
            <a:r>
              <a:rPr lang="en-US" sz="900" dirty="0" err="1">
                <a:solidFill>
                  <a:schemeClr val="tx1">
                    <a:lumMod val="75000"/>
                    <a:lumOff val="25000"/>
                  </a:schemeClr>
                </a:solidFill>
                <a:latin typeface="Arial" panose="020B0604020202020204" pitchFamily="34" charset="0"/>
                <a:cs typeface="Arial" panose="020B0604020202020204" pitchFamily="34" charset="0"/>
              </a:rPr>
              <a:t>Lorem ipsum dolor sit amet, consectetur adipiscing elit. Quisque pulvinar sit amet turpis ut consequat. </a:t>
            </a:r>
            <a:r>
              <a:rPr lang="en-US" sz="900" dirty="0">
                <a:solidFill>
                  <a:schemeClr val="tx1">
                    <a:lumMod val="75000"/>
                    <a:lumOff val="25000"/>
                  </a:schemeClr>
                </a:solidFill>
                <a:latin typeface="Arial" panose="020B0604020202020204" pitchFamily="34" charset="0"/>
                <a:cs typeface="Arial" panose="020B0604020202020204" pitchFamily="34" charset="0"/>
              </a:rPr>
              <a:t>Lorem ipsum dolor sit </a:t>
            </a:r>
            <a:r>
              <a:rPr lang="en-US" sz="900" dirty="0" err="1">
                <a:solidFill>
                  <a:schemeClr val="tx1">
                    <a:lumMod val="75000"/>
                    <a:lumOff val="25000"/>
                  </a:schemeClr>
                </a:solidFill>
                <a:latin typeface="Arial" panose="020B0604020202020204" pitchFamily="34" charset="0"/>
                <a:cs typeface="Arial" panose="020B0604020202020204" pitchFamily="34" charset="0"/>
              </a:rPr>
              <a:t>amet</a:t>
            </a:r>
            <a:r>
              <a:rPr lang="en-US" sz="900" dirty="0">
                <a:solidFill>
                  <a:schemeClr val="tx1">
                    <a:lumMod val="75000"/>
                    <a:lumOff val="25000"/>
                  </a:schemeClr>
                </a:solidFill>
                <a:latin typeface="Arial" panose="020B0604020202020204" pitchFamily="34" charset="0"/>
                <a:cs typeface="Arial" panose="020B0604020202020204" pitchFamily="34" charset="0"/>
              </a:rPr>
              <a:t>, </a:t>
            </a:r>
            <a:r>
              <a:rPr lang="en-US" sz="900" dirty="0" err="1">
                <a:solidFill>
                  <a:schemeClr val="tx1">
                    <a:lumMod val="75000"/>
                    <a:lumOff val="25000"/>
                  </a:schemeClr>
                </a:solidFill>
                <a:latin typeface="Arial" panose="020B0604020202020204" pitchFamily="34" charset="0"/>
                <a:cs typeface="Arial" panose="020B0604020202020204" pitchFamily="34" charset="0"/>
              </a:rPr>
              <a:t>consectetur</a:t>
            </a:r>
            <a:r>
              <a:rPr lang="en-US" sz="900" dirty="0">
                <a:solidFill>
                  <a:schemeClr val="tx1">
                    <a:lumMod val="75000"/>
                    <a:lumOff val="25000"/>
                  </a:schemeClr>
                </a:solidFill>
                <a:latin typeface="Arial" panose="020B0604020202020204" pitchFamily="34" charset="0"/>
                <a:cs typeface="Arial" panose="020B0604020202020204" pitchFamily="34" charset="0"/>
              </a:rPr>
              <a:t>.</a:t>
            </a:r>
          </a:p>
          <a:p>
            <a:endParaRPr lang="en-US" sz="900" dirty="0">
              <a:solidFill>
                <a:schemeClr val="tx1">
                  <a:lumMod val="75000"/>
                  <a:lumOff val="25000"/>
                </a:schemeClr>
              </a:solidFill>
              <a:latin typeface="Arial" panose="020B0604020202020204" pitchFamily="34" charset="0"/>
              <a:cs typeface="Arial" panose="020B0604020202020204" pitchFamily="34" charset="0"/>
            </a:endParaRPr>
          </a:p>
          <a:p>
            <a:r>
              <a:rPr lang="en-US" sz="900" b="1" dirty="0">
                <a:solidFill>
                  <a:schemeClr val="tx1">
                    <a:lumMod val="75000"/>
                    <a:lumOff val="25000"/>
                  </a:schemeClr>
                </a:solidFill>
                <a:latin typeface="Arial" panose="020B0604020202020204" pitchFamily="34" charset="0"/>
                <a:cs typeface="Arial" panose="020B0604020202020204" pitchFamily="34" charset="0"/>
              </a:rPr>
              <a:t>COMPAGNY NAME | JOB TITLE | 20XX – 20XX</a:t>
            </a:r>
          </a:p>
          <a:p>
            <a:endParaRPr lang="en-US" sz="300" dirty="0">
              <a:solidFill>
                <a:schemeClr val="tx1">
                  <a:lumMod val="75000"/>
                  <a:lumOff val="25000"/>
                </a:schemeClr>
              </a:solidFill>
              <a:latin typeface="Arial" panose="020B0604020202020204" pitchFamily="34" charset="0"/>
              <a:cs typeface="Arial" panose="020B0604020202020204" pitchFamily="34" charset="0"/>
            </a:endParaRPr>
          </a:p>
          <a:p>
            <a:r>
              <a:rPr lang="en-US" sz="900" dirty="0">
                <a:solidFill>
                  <a:schemeClr val="tx1">
                    <a:lumMod val="75000"/>
                    <a:lumOff val="25000"/>
                  </a:schemeClr>
                </a:solidFill>
                <a:latin typeface="Arial" panose="020B0604020202020204" pitchFamily="34" charset="0"/>
                <a:cs typeface="Arial" panose="020B0604020202020204" pitchFamily="34" charset="0"/>
              </a:rPr>
              <a:t>Lorem ipsum dolor sit </a:t>
            </a:r>
            <a:r>
              <a:rPr lang="en-US" sz="900" dirty="0" err="1">
                <a:solidFill>
                  <a:schemeClr val="tx1">
                    <a:lumMod val="75000"/>
                    <a:lumOff val="25000"/>
                  </a:schemeClr>
                </a:solidFill>
                <a:latin typeface="Arial" panose="020B0604020202020204" pitchFamily="34" charset="0"/>
                <a:cs typeface="Arial" panose="020B0604020202020204" pitchFamily="34" charset="0"/>
              </a:rPr>
              <a:t>amet</a:t>
            </a:r>
            <a:r>
              <a:rPr lang="en-US" sz="900" dirty="0">
                <a:solidFill>
                  <a:schemeClr val="tx1">
                    <a:lumMod val="75000"/>
                    <a:lumOff val="25000"/>
                  </a:schemeClr>
                </a:solidFill>
                <a:latin typeface="Arial" panose="020B0604020202020204" pitchFamily="34" charset="0"/>
                <a:cs typeface="Arial" panose="020B0604020202020204" pitchFamily="34" charset="0"/>
              </a:rPr>
              <a:t>, </a:t>
            </a:r>
            <a:r>
              <a:rPr lang="en-US" sz="900" dirty="0" err="1">
                <a:solidFill>
                  <a:schemeClr val="tx1">
                    <a:lumMod val="75000"/>
                    <a:lumOff val="25000"/>
                  </a:schemeClr>
                </a:solidFill>
                <a:latin typeface="Arial" panose="020B0604020202020204" pitchFamily="34" charset="0"/>
                <a:cs typeface="Arial" panose="020B0604020202020204" pitchFamily="34" charset="0"/>
              </a:rPr>
              <a:t>consectetur</a:t>
            </a:r>
            <a:r>
              <a:rPr lang="en-US" sz="900" dirty="0">
                <a:solidFill>
                  <a:schemeClr val="tx1">
                    <a:lumMod val="75000"/>
                    <a:lumOff val="25000"/>
                  </a:schemeClr>
                </a:solidFill>
                <a:latin typeface="Arial" panose="020B0604020202020204" pitchFamily="34" charset="0"/>
                <a:cs typeface="Arial" panose="020B0604020202020204" pitchFamily="34" charset="0"/>
              </a:rPr>
              <a:t> </a:t>
            </a:r>
            <a:r>
              <a:rPr lang="en-US" sz="900" dirty="0" err="1">
                <a:solidFill>
                  <a:schemeClr val="tx1">
                    <a:lumMod val="75000"/>
                    <a:lumOff val="25000"/>
                  </a:schemeClr>
                </a:solidFill>
                <a:latin typeface="Arial" panose="020B0604020202020204" pitchFamily="34" charset="0"/>
                <a:cs typeface="Arial" panose="020B0604020202020204" pitchFamily="34" charset="0"/>
              </a:rPr>
              <a:t>adipiscing</a:t>
            </a:r>
            <a:r>
              <a:rPr lang="en-US" sz="900" dirty="0">
                <a:solidFill>
                  <a:schemeClr val="tx1">
                    <a:lumMod val="75000"/>
                    <a:lumOff val="25000"/>
                  </a:schemeClr>
                </a:solidFill>
                <a:latin typeface="Arial" panose="020B0604020202020204" pitchFamily="34" charset="0"/>
                <a:cs typeface="Arial" panose="020B0604020202020204" pitchFamily="34" charset="0"/>
              </a:rPr>
              <a:t> </a:t>
            </a:r>
            <a:r>
              <a:rPr lang="en-US" sz="900" dirty="0" err="1">
                <a:solidFill>
                  <a:schemeClr val="tx1">
                    <a:lumMod val="75000"/>
                    <a:lumOff val="25000"/>
                  </a:schemeClr>
                </a:solidFill>
                <a:latin typeface="Arial" panose="020B0604020202020204" pitchFamily="34" charset="0"/>
                <a:cs typeface="Arial" panose="020B0604020202020204" pitchFamily="34" charset="0"/>
              </a:rPr>
              <a:t>elit</a:t>
            </a:r>
            <a:r>
              <a:rPr lang="en-US" sz="900" dirty="0">
                <a:solidFill>
                  <a:schemeClr val="tx1">
                    <a:lumMod val="75000"/>
                    <a:lumOff val="25000"/>
                  </a:schemeClr>
                </a:solidFill>
                <a:latin typeface="Arial" panose="020B0604020202020204" pitchFamily="34" charset="0"/>
                <a:cs typeface="Arial" panose="020B0604020202020204" pitchFamily="34" charset="0"/>
              </a:rPr>
              <a:t>. </a:t>
            </a:r>
            <a:r>
              <a:rPr lang="en-US" sz="900" dirty="0" err="1">
                <a:solidFill>
                  <a:schemeClr val="tx1">
                    <a:lumMod val="75000"/>
                    <a:lumOff val="25000"/>
                  </a:schemeClr>
                </a:solidFill>
                <a:latin typeface="Arial" panose="020B0604020202020204" pitchFamily="34" charset="0"/>
                <a:cs typeface="Arial" panose="020B0604020202020204" pitchFamily="34" charset="0"/>
              </a:rPr>
              <a:t>Quisque</a:t>
            </a:r>
            <a:r>
              <a:rPr lang="en-US" sz="900" dirty="0">
                <a:solidFill>
                  <a:schemeClr val="tx1">
                    <a:lumMod val="75000"/>
                    <a:lumOff val="25000"/>
                  </a:schemeClr>
                </a:solidFill>
                <a:latin typeface="Arial" panose="020B0604020202020204" pitchFamily="34" charset="0"/>
                <a:cs typeface="Arial" panose="020B0604020202020204" pitchFamily="34" charset="0"/>
              </a:rPr>
              <a:t> pulvinar sit </a:t>
            </a:r>
            <a:r>
              <a:rPr lang="en-US" sz="900" dirty="0" err="1">
                <a:solidFill>
                  <a:schemeClr val="tx1">
                    <a:lumMod val="75000"/>
                    <a:lumOff val="25000"/>
                  </a:schemeClr>
                </a:solidFill>
                <a:latin typeface="Arial" panose="020B0604020202020204" pitchFamily="34" charset="0"/>
                <a:cs typeface="Arial" panose="020B0604020202020204" pitchFamily="34" charset="0"/>
              </a:rPr>
              <a:t>amet</a:t>
            </a:r>
            <a:r>
              <a:rPr lang="en-US" sz="900" dirty="0">
                <a:solidFill>
                  <a:schemeClr val="tx1">
                    <a:lumMod val="75000"/>
                    <a:lumOff val="25000"/>
                  </a:schemeClr>
                </a:solidFill>
                <a:latin typeface="Arial" panose="020B0604020202020204" pitchFamily="34" charset="0"/>
                <a:cs typeface="Arial" panose="020B0604020202020204" pitchFamily="34" charset="0"/>
              </a:rPr>
              <a:t> </a:t>
            </a:r>
            <a:r>
              <a:rPr lang="en-US" sz="900" dirty="0" err="1">
                <a:solidFill>
                  <a:schemeClr val="tx1">
                    <a:lumMod val="75000"/>
                    <a:lumOff val="25000"/>
                  </a:schemeClr>
                </a:solidFill>
                <a:latin typeface="Arial" panose="020B0604020202020204" pitchFamily="34" charset="0"/>
                <a:cs typeface="Arial" panose="020B0604020202020204" pitchFamily="34" charset="0"/>
              </a:rPr>
              <a:t>turpis</a:t>
            </a:r>
            <a:r>
              <a:rPr lang="en-US" sz="900" dirty="0">
                <a:solidFill>
                  <a:schemeClr val="tx1">
                    <a:lumMod val="75000"/>
                    <a:lumOff val="25000"/>
                  </a:schemeClr>
                </a:solidFill>
                <a:latin typeface="Arial" panose="020B0604020202020204" pitchFamily="34" charset="0"/>
                <a:cs typeface="Arial" panose="020B0604020202020204" pitchFamily="34" charset="0"/>
              </a:rPr>
              <a:t> </a:t>
            </a:r>
            <a:r>
              <a:rPr lang="en-US" sz="900" dirty="0" err="1">
                <a:solidFill>
                  <a:schemeClr val="tx1">
                    <a:lumMod val="75000"/>
                    <a:lumOff val="25000"/>
                  </a:schemeClr>
                </a:solidFill>
                <a:latin typeface="Arial" panose="020B0604020202020204" pitchFamily="34" charset="0"/>
                <a:cs typeface="Arial" panose="020B0604020202020204" pitchFamily="34" charset="0"/>
              </a:rPr>
              <a:t>ut</a:t>
            </a:r>
            <a:r>
              <a:rPr lang="en-US" sz="900" dirty="0">
                <a:solidFill>
                  <a:schemeClr val="tx1">
                    <a:lumMod val="75000"/>
                    <a:lumOff val="25000"/>
                  </a:schemeClr>
                </a:solidFill>
                <a:latin typeface="Arial" panose="020B0604020202020204" pitchFamily="34" charset="0"/>
                <a:cs typeface="Arial" panose="020B0604020202020204" pitchFamily="34" charset="0"/>
              </a:rPr>
              <a:t> </a:t>
            </a:r>
            <a:r>
              <a:rPr lang="en-US" sz="900" dirty="0" err="1">
                <a:solidFill>
                  <a:schemeClr val="tx1">
                    <a:lumMod val="75000"/>
                    <a:lumOff val="25000"/>
                  </a:schemeClr>
                </a:solidFill>
                <a:latin typeface="Arial" panose="020B0604020202020204" pitchFamily="34" charset="0"/>
                <a:cs typeface="Arial" panose="020B0604020202020204" pitchFamily="34" charset="0"/>
              </a:rPr>
              <a:t>consequat</a:t>
            </a:r>
            <a:r>
              <a:rPr lang="en-US" sz="900" dirty="0">
                <a:solidFill>
                  <a:schemeClr val="tx1">
                    <a:lumMod val="75000"/>
                    <a:lumOff val="25000"/>
                  </a:schemeClr>
                </a:solidFill>
                <a:latin typeface="Arial" panose="020B0604020202020204" pitchFamily="34" charset="0"/>
                <a:cs typeface="Arial" panose="020B0604020202020204" pitchFamily="34" charset="0"/>
              </a:rPr>
              <a:t>. Lorem ipsum dolor sit </a:t>
            </a:r>
            <a:r>
              <a:rPr lang="en-US" sz="900" dirty="0" err="1">
                <a:solidFill>
                  <a:schemeClr val="tx1">
                    <a:lumMod val="75000"/>
                    <a:lumOff val="25000"/>
                  </a:schemeClr>
                </a:solidFill>
                <a:latin typeface="Arial" panose="020B0604020202020204" pitchFamily="34" charset="0"/>
                <a:cs typeface="Arial" panose="020B0604020202020204" pitchFamily="34" charset="0"/>
              </a:rPr>
              <a:t>amet</a:t>
            </a:r>
            <a:r>
              <a:rPr lang="en-US" sz="900" dirty="0">
                <a:solidFill>
                  <a:schemeClr val="tx1">
                    <a:lumMod val="75000"/>
                    <a:lumOff val="25000"/>
                  </a:schemeClr>
                </a:solidFill>
                <a:latin typeface="Arial" panose="020B0604020202020204" pitchFamily="34" charset="0"/>
                <a:cs typeface="Arial" panose="020B0604020202020204" pitchFamily="34" charset="0"/>
              </a:rPr>
              <a:t>, </a:t>
            </a:r>
            <a:r>
              <a:rPr lang="en-US" sz="900" dirty="0" err="1">
                <a:solidFill>
                  <a:schemeClr val="tx1">
                    <a:lumMod val="75000"/>
                    <a:lumOff val="25000"/>
                  </a:schemeClr>
                </a:solidFill>
                <a:latin typeface="Arial" panose="020B0604020202020204" pitchFamily="34" charset="0"/>
                <a:cs typeface="Arial" panose="020B0604020202020204" pitchFamily="34" charset="0"/>
              </a:rPr>
              <a:t>consectetur</a:t>
            </a:r>
            <a:r>
              <a:rPr lang="en-US" sz="900" dirty="0">
                <a:solidFill>
                  <a:schemeClr val="tx1">
                    <a:lumMod val="75000"/>
                    <a:lumOff val="25000"/>
                  </a:schemeClr>
                </a:solidFill>
                <a:latin typeface="Arial" panose="020B0604020202020204" pitchFamily="34" charset="0"/>
                <a:cs typeface="Arial" panose="020B0604020202020204" pitchFamily="34" charset="0"/>
              </a:rPr>
              <a:t>.</a:t>
            </a:r>
          </a:p>
          <a:p>
            <a:endParaRPr lang="en-US" sz="900" dirty="0">
              <a:solidFill>
                <a:schemeClr val="tx1">
                  <a:lumMod val="75000"/>
                  <a:lumOff val="25000"/>
                </a:schemeClr>
              </a:solidFill>
              <a:latin typeface="Arial" panose="020B0604020202020204" pitchFamily="34" charset="0"/>
              <a:cs typeface="Arial" panose="020B0604020202020204" pitchFamily="34" charset="0"/>
            </a:endParaRPr>
          </a:p>
          <a:p>
            <a:r>
              <a:rPr lang="en-US" sz="900" b="1" dirty="0">
                <a:solidFill>
                  <a:schemeClr val="tx1">
                    <a:lumMod val="75000"/>
                    <a:lumOff val="25000"/>
                  </a:schemeClr>
                </a:solidFill>
                <a:latin typeface="Arial" panose="020B0604020202020204" pitchFamily="34" charset="0"/>
                <a:cs typeface="Arial" panose="020B0604020202020204" pitchFamily="34" charset="0"/>
              </a:rPr>
              <a:t>COMPAGNY NAME | JOB TITLE | 20XX – 20XX</a:t>
            </a:r>
          </a:p>
          <a:p>
            <a:endParaRPr lang="en-US" sz="300" dirty="0">
              <a:solidFill>
                <a:schemeClr val="tx1">
                  <a:lumMod val="75000"/>
                  <a:lumOff val="25000"/>
                </a:schemeClr>
              </a:solidFill>
              <a:latin typeface="Arial" panose="020B0604020202020204" pitchFamily="34" charset="0"/>
              <a:cs typeface="Arial" panose="020B0604020202020204" pitchFamily="34" charset="0"/>
            </a:endParaRPr>
          </a:p>
          <a:p>
            <a:r>
              <a:rPr lang="en-US" sz="900" dirty="0">
                <a:solidFill>
                  <a:schemeClr val="tx1">
                    <a:lumMod val="75000"/>
                    <a:lumOff val="25000"/>
                  </a:schemeClr>
                </a:solidFill>
                <a:latin typeface="Arial" panose="020B0604020202020204" pitchFamily="34" charset="0"/>
                <a:cs typeface="Arial" panose="020B0604020202020204" pitchFamily="34" charset="0"/>
              </a:rPr>
              <a:t>Lorem ipsum dolor sit </a:t>
            </a:r>
            <a:r>
              <a:rPr lang="en-US" sz="900" dirty="0" err="1">
                <a:solidFill>
                  <a:schemeClr val="tx1">
                    <a:lumMod val="75000"/>
                    <a:lumOff val="25000"/>
                  </a:schemeClr>
                </a:solidFill>
                <a:latin typeface="Arial" panose="020B0604020202020204" pitchFamily="34" charset="0"/>
                <a:cs typeface="Arial" panose="020B0604020202020204" pitchFamily="34" charset="0"/>
              </a:rPr>
              <a:t>amet</a:t>
            </a:r>
            <a:r>
              <a:rPr lang="en-US" sz="900" dirty="0">
                <a:solidFill>
                  <a:schemeClr val="tx1">
                    <a:lumMod val="75000"/>
                    <a:lumOff val="25000"/>
                  </a:schemeClr>
                </a:solidFill>
                <a:latin typeface="Arial" panose="020B0604020202020204" pitchFamily="34" charset="0"/>
                <a:cs typeface="Arial" panose="020B0604020202020204" pitchFamily="34" charset="0"/>
              </a:rPr>
              <a:t>, </a:t>
            </a:r>
            <a:r>
              <a:rPr lang="en-US" sz="900" dirty="0" err="1">
                <a:solidFill>
                  <a:schemeClr val="tx1">
                    <a:lumMod val="75000"/>
                    <a:lumOff val="25000"/>
                  </a:schemeClr>
                </a:solidFill>
                <a:latin typeface="Arial" panose="020B0604020202020204" pitchFamily="34" charset="0"/>
                <a:cs typeface="Arial" panose="020B0604020202020204" pitchFamily="34" charset="0"/>
              </a:rPr>
              <a:t>consectetur</a:t>
            </a:r>
            <a:r>
              <a:rPr lang="en-US" sz="900" dirty="0">
                <a:solidFill>
                  <a:schemeClr val="tx1">
                    <a:lumMod val="75000"/>
                    <a:lumOff val="25000"/>
                  </a:schemeClr>
                </a:solidFill>
                <a:latin typeface="Arial" panose="020B0604020202020204" pitchFamily="34" charset="0"/>
                <a:cs typeface="Arial" panose="020B0604020202020204" pitchFamily="34" charset="0"/>
              </a:rPr>
              <a:t> </a:t>
            </a:r>
            <a:r>
              <a:rPr lang="en-US" sz="900" dirty="0" err="1">
                <a:solidFill>
                  <a:schemeClr val="tx1">
                    <a:lumMod val="75000"/>
                    <a:lumOff val="25000"/>
                  </a:schemeClr>
                </a:solidFill>
                <a:latin typeface="Arial" panose="020B0604020202020204" pitchFamily="34" charset="0"/>
                <a:cs typeface="Arial" panose="020B0604020202020204" pitchFamily="34" charset="0"/>
              </a:rPr>
              <a:t>adipiscing</a:t>
            </a:r>
            <a:r>
              <a:rPr lang="en-US" sz="900" dirty="0">
                <a:solidFill>
                  <a:schemeClr val="tx1">
                    <a:lumMod val="75000"/>
                    <a:lumOff val="25000"/>
                  </a:schemeClr>
                </a:solidFill>
                <a:latin typeface="Arial" panose="020B0604020202020204" pitchFamily="34" charset="0"/>
                <a:cs typeface="Arial" panose="020B0604020202020204" pitchFamily="34" charset="0"/>
              </a:rPr>
              <a:t> </a:t>
            </a:r>
            <a:r>
              <a:rPr lang="en-US" sz="900" dirty="0" err="1">
                <a:solidFill>
                  <a:schemeClr val="tx1">
                    <a:lumMod val="75000"/>
                    <a:lumOff val="25000"/>
                  </a:schemeClr>
                </a:solidFill>
                <a:latin typeface="Arial" panose="020B0604020202020204" pitchFamily="34" charset="0"/>
                <a:cs typeface="Arial" panose="020B0604020202020204" pitchFamily="34" charset="0"/>
              </a:rPr>
              <a:t>elit</a:t>
            </a:r>
            <a:r>
              <a:rPr lang="en-US" sz="900" dirty="0">
                <a:solidFill>
                  <a:schemeClr val="tx1">
                    <a:lumMod val="75000"/>
                    <a:lumOff val="25000"/>
                  </a:schemeClr>
                </a:solidFill>
                <a:latin typeface="Arial" panose="020B0604020202020204" pitchFamily="34" charset="0"/>
                <a:cs typeface="Arial" panose="020B0604020202020204" pitchFamily="34" charset="0"/>
              </a:rPr>
              <a:t>. </a:t>
            </a:r>
            <a:r>
              <a:rPr lang="en-US" sz="900" dirty="0" err="1">
                <a:solidFill>
                  <a:schemeClr val="tx1">
                    <a:lumMod val="75000"/>
                    <a:lumOff val="25000"/>
                  </a:schemeClr>
                </a:solidFill>
                <a:latin typeface="Arial" panose="020B0604020202020204" pitchFamily="34" charset="0"/>
                <a:cs typeface="Arial" panose="020B0604020202020204" pitchFamily="34" charset="0"/>
              </a:rPr>
              <a:t>Quisque</a:t>
            </a:r>
            <a:r>
              <a:rPr lang="en-US" sz="900" dirty="0">
                <a:solidFill>
                  <a:schemeClr val="tx1">
                    <a:lumMod val="75000"/>
                    <a:lumOff val="25000"/>
                  </a:schemeClr>
                </a:solidFill>
                <a:latin typeface="Arial" panose="020B0604020202020204" pitchFamily="34" charset="0"/>
                <a:cs typeface="Arial" panose="020B0604020202020204" pitchFamily="34" charset="0"/>
              </a:rPr>
              <a:t> pulvinar sit </a:t>
            </a:r>
            <a:r>
              <a:rPr lang="en-US" sz="900" dirty="0" err="1">
                <a:solidFill>
                  <a:schemeClr val="tx1">
                    <a:lumMod val="75000"/>
                    <a:lumOff val="25000"/>
                  </a:schemeClr>
                </a:solidFill>
                <a:latin typeface="Arial" panose="020B0604020202020204" pitchFamily="34" charset="0"/>
                <a:cs typeface="Arial" panose="020B0604020202020204" pitchFamily="34" charset="0"/>
              </a:rPr>
              <a:t>amet</a:t>
            </a:r>
            <a:r>
              <a:rPr lang="en-US" sz="900" dirty="0">
                <a:solidFill>
                  <a:schemeClr val="tx1">
                    <a:lumMod val="75000"/>
                    <a:lumOff val="25000"/>
                  </a:schemeClr>
                </a:solidFill>
                <a:latin typeface="Arial" panose="020B0604020202020204" pitchFamily="34" charset="0"/>
                <a:cs typeface="Arial" panose="020B0604020202020204" pitchFamily="34" charset="0"/>
              </a:rPr>
              <a:t> </a:t>
            </a:r>
            <a:r>
              <a:rPr lang="en-US" sz="900" dirty="0" err="1">
                <a:solidFill>
                  <a:schemeClr val="tx1">
                    <a:lumMod val="75000"/>
                    <a:lumOff val="25000"/>
                  </a:schemeClr>
                </a:solidFill>
                <a:latin typeface="Arial" panose="020B0604020202020204" pitchFamily="34" charset="0"/>
                <a:cs typeface="Arial" panose="020B0604020202020204" pitchFamily="34" charset="0"/>
              </a:rPr>
              <a:t>turpis</a:t>
            </a:r>
            <a:r>
              <a:rPr lang="en-US" sz="900" dirty="0">
                <a:solidFill>
                  <a:schemeClr val="tx1">
                    <a:lumMod val="75000"/>
                    <a:lumOff val="25000"/>
                  </a:schemeClr>
                </a:solidFill>
                <a:latin typeface="Arial" panose="020B0604020202020204" pitchFamily="34" charset="0"/>
                <a:cs typeface="Arial" panose="020B0604020202020204" pitchFamily="34" charset="0"/>
              </a:rPr>
              <a:t> </a:t>
            </a:r>
            <a:r>
              <a:rPr lang="en-US" sz="900" dirty="0" err="1">
                <a:solidFill>
                  <a:schemeClr val="tx1">
                    <a:lumMod val="75000"/>
                    <a:lumOff val="25000"/>
                  </a:schemeClr>
                </a:solidFill>
                <a:latin typeface="Arial" panose="020B0604020202020204" pitchFamily="34" charset="0"/>
                <a:cs typeface="Arial" panose="020B0604020202020204" pitchFamily="34" charset="0"/>
              </a:rPr>
              <a:t>ut</a:t>
            </a:r>
            <a:r>
              <a:rPr lang="en-US" sz="900" dirty="0">
                <a:solidFill>
                  <a:schemeClr val="tx1">
                    <a:lumMod val="75000"/>
                    <a:lumOff val="25000"/>
                  </a:schemeClr>
                </a:solidFill>
                <a:latin typeface="Arial" panose="020B0604020202020204" pitchFamily="34" charset="0"/>
                <a:cs typeface="Arial" panose="020B0604020202020204" pitchFamily="34" charset="0"/>
              </a:rPr>
              <a:t> </a:t>
            </a:r>
            <a:r>
              <a:rPr lang="en-US" sz="900" dirty="0" err="1">
                <a:solidFill>
                  <a:schemeClr val="tx1">
                    <a:lumMod val="75000"/>
                    <a:lumOff val="25000"/>
                  </a:schemeClr>
                </a:solidFill>
                <a:latin typeface="Arial" panose="020B0604020202020204" pitchFamily="34" charset="0"/>
                <a:cs typeface="Arial" panose="020B0604020202020204" pitchFamily="34" charset="0"/>
              </a:rPr>
              <a:t>consequat</a:t>
            </a:r>
            <a:r>
              <a:rPr lang="en-US" sz="900" dirty="0">
                <a:solidFill>
                  <a:schemeClr val="tx1">
                    <a:lumMod val="75000"/>
                    <a:lumOff val="25000"/>
                  </a:schemeClr>
                </a:solidFill>
                <a:latin typeface="Arial" panose="020B0604020202020204" pitchFamily="34" charset="0"/>
                <a:cs typeface="Arial" panose="020B0604020202020204" pitchFamily="34" charset="0"/>
              </a:rPr>
              <a:t>. Lorem ipsum dolor sit </a:t>
            </a:r>
            <a:r>
              <a:rPr lang="en-US" sz="900" dirty="0" err="1">
                <a:solidFill>
                  <a:schemeClr val="tx1">
                    <a:lumMod val="75000"/>
                    <a:lumOff val="25000"/>
                  </a:schemeClr>
                </a:solidFill>
                <a:latin typeface="Arial" panose="020B0604020202020204" pitchFamily="34" charset="0"/>
                <a:cs typeface="Arial" panose="020B0604020202020204" pitchFamily="34" charset="0"/>
              </a:rPr>
              <a:t>amet</a:t>
            </a:r>
            <a:r>
              <a:rPr lang="en-US" sz="900" dirty="0">
                <a:solidFill>
                  <a:schemeClr val="tx1">
                    <a:lumMod val="75000"/>
                    <a:lumOff val="25000"/>
                  </a:schemeClr>
                </a:solidFill>
                <a:latin typeface="Arial" panose="020B0604020202020204" pitchFamily="34" charset="0"/>
                <a:cs typeface="Arial" panose="020B0604020202020204" pitchFamily="34" charset="0"/>
              </a:rPr>
              <a:t>, </a:t>
            </a:r>
            <a:r>
              <a:rPr lang="en-US" sz="900" dirty="0" err="1">
                <a:solidFill>
                  <a:schemeClr val="tx1">
                    <a:lumMod val="75000"/>
                    <a:lumOff val="25000"/>
                  </a:schemeClr>
                </a:solidFill>
                <a:latin typeface="Arial" panose="020B0604020202020204" pitchFamily="34" charset="0"/>
                <a:cs typeface="Arial" panose="020B0604020202020204" pitchFamily="34" charset="0"/>
              </a:rPr>
              <a:t>consectetur</a:t>
            </a:r>
            <a:r>
              <a:rPr lang="en-US" sz="900" dirty="0">
                <a:solidFill>
                  <a:schemeClr val="tx1">
                    <a:lumMod val="75000"/>
                    <a:lumOff val="25000"/>
                  </a:schemeClr>
                </a:solidFill>
                <a:latin typeface="Arial" panose="020B0604020202020204" pitchFamily="34" charset="0"/>
                <a:cs typeface="Arial" panose="020B0604020202020204" pitchFamily="34" charset="0"/>
              </a:rPr>
              <a:t>.</a:t>
            </a:r>
          </a:p>
          <a:p>
            <a:endParaRPr lang="en-US" sz="900" dirty="0">
              <a:solidFill>
                <a:schemeClr val="tx1">
                  <a:lumMod val="75000"/>
                  <a:lumOff val="25000"/>
                </a:schemeClr>
              </a:solidFill>
              <a:latin typeface="Arial" panose="020B0604020202020204" pitchFamily="34" charset="0"/>
              <a:cs typeface="Arial" panose="020B0604020202020204" pitchFamily="34" charset="0"/>
            </a:endParaRPr>
          </a:p>
        </p:txBody>
      </p:sp>
      <p:sp>
        <p:nvSpPr>
          <p:cNvPr id="197" name="TextBox 196"/>
          <p:cNvSpPr txBox="1"/>
          <p:nvPr/>
        </p:nvSpPr>
        <p:spPr>
          <a:xfrm>
            <a:off x="3281799" y="6694230"/>
            <a:ext cx="3937285" cy="2308324"/>
          </a:xfrm>
          <a:prstGeom prst="rect">
            <a:avLst/>
          </a:prstGeom>
          <a:noFill/>
        </p:spPr>
        <p:txBody>
          <a:bodyPr wrap="square" rtlCol="0"/>
          <a:lstStyle/>
          <a:p>
            <a:r>
              <a:rPr lang="en-US" sz="900" b="1" dirty="0">
                <a:solidFill>
                  <a:schemeClr val="tx1">
                    <a:lumMod val="75000"/>
                    <a:lumOff val="25000"/>
                  </a:schemeClr>
                </a:solidFill>
                <a:latin typeface="Arial" panose="020B0604020202020204" pitchFamily="34" charset="0"/>
                <a:cs typeface="Arial" panose="020B0604020202020204" pitchFamily="34" charset="0"/>
              </a:rPr>
              <a:t>DEGREE | UNIVERSITY | 20XX</a:t>
            </a:r>
          </a:p>
          <a:p>
            <a:r>
              <a:rPr lang="en-US" sz="900" dirty="0">
                <a:solidFill>
                  <a:schemeClr val="tx1">
                    <a:lumMod val="75000"/>
                    <a:lumOff val="25000"/>
                  </a:schemeClr>
                </a:solidFill>
                <a:latin typeface="Arial" panose="020B0604020202020204" pitchFamily="34" charset="0"/>
                <a:cs typeface="Arial" panose="020B0604020202020204" pitchFamily="34" charset="0"/>
              </a:rPr>
              <a:t>Lorem ipsum dolor sit </a:t>
            </a:r>
            <a:r>
              <a:rPr lang="en-US" sz="900" dirty="0" err="1">
                <a:solidFill>
                  <a:schemeClr val="tx1">
                    <a:lumMod val="75000"/>
                    <a:lumOff val="25000"/>
                  </a:schemeClr>
                </a:solidFill>
                <a:latin typeface="Arial" panose="020B0604020202020204" pitchFamily="34" charset="0"/>
                <a:cs typeface="Arial" panose="020B0604020202020204" pitchFamily="34" charset="0"/>
              </a:rPr>
              <a:t>amet</a:t>
            </a:r>
            <a:r>
              <a:rPr lang="en-US" sz="900" dirty="0">
                <a:solidFill>
                  <a:schemeClr val="tx1">
                    <a:lumMod val="75000"/>
                    <a:lumOff val="25000"/>
                  </a:schemeClr>
                </a:solidFill>
                <a:latin typeface="Arial" panose="020B0604020202020204" pitchFamily="34" charset="0"/>
                <a:cs typeface="Arial" panose="020B0604020202020204" pitchFamily="34" charset="0"/>
              </a:rPr>
              <a:t>, </a:t>
            </a:r>
            <a:r>
              <a:rPr lang="en-US" sz="900" dirty="0" err="1">
                <a:solidFill>
                  <a:schemeClr val="tx1">
                    <a:lumMod val="75000"/>
                    <a:lumOff val="25000"/>
                  </a:schemeClr>
                </a:solidFill>
                <a:latin typeface="Arial" panose="020B0604020202020204" pitchFamily="34" charset="0"/>
                <a:cs typeface="Arial" panose="020B0604020202020204" pitchFamily="34" charset="0"/>
              </a:rPr>
              <a:t>consectetur</a:t>
            </a:r>
            <a:r>
              <a:rPr lang="en-US" sz="900" dirty="0">
                <a:solidFill>
                  <a:schemeClr val="tx1">
                    <a:lumMod val="75000"/>
                    <a:lumOff val="25000"/>
                  </a:schemeClr>
                </a:solidFill>
                <a:latin typeface="Arial" panose="020B0604020202020204" pitchFamily="34" charset="0"/>
                <a:cs typeface="Arial" panose="020B0604020202020204" pitchFamily="34" charset="0"/>
              </a:rPr>
              <a:t> </a:t>
            </a:r>
            <a:r>
              <a:rPr lang="en-US" sz="900" dirty="0" err="1">
                <a:solidFill>
                  <a:schemeClr val="tx1">
                    <a:lumMod val="75000"/>
                    <a:lumOff val="25000"/>
                  </a:schemeClr>
                </a:solidFill>
                <a:latin typeface="Arial" panose="020B0604020202020204" pitchFamily="34" charset="0"/>
                <a:cs typeface="Arial" panose="020B0604020202020204" pitchFamily="34" charset="0"/>
              </a:rPr>
              <a:t>adipiscing</a:t>
            </a:r>
            <a:r>
              <a:rPr lang="en-US" sz="900" dirty="0">
                <a:solidFill>
                  <a:schemeClr val="tx1">
                    <a:lumMod val="75000"/>
                    <a:lumOff val="25000"/>
                  </a:schemeClr>
                </a:solidFill>
                <a:latin typeface="Arial" panose="020B0604020202020204" pitchFamily="34" charset="0"/>
                <a:cs typeface="Arial" panose="020B0604020202020204" pitchFamily="34" charset="0"/>
              </a:rPr>
              <a:t> </a:t>
            </a:r>
            <a:r>
              <a:rPr lang="en-US" sz="900" dirty="0" err="1">
                <a:solidFill>
                  <a:schemeClr val="tx1">
                    <a:lumMod val="75000"/>
                    <a:lumOff val="25000"/>
                  </a:schemeClr>
                </a:solidFill>
                <a:latin typeface="Arial" panose="020B0604020202020204" pitchFamily="34" charset="0"/>
                <a:cs typeface="Arial" panose="020B0604020202020204" pitchFamily="34" charset="0"/>
              </a:rPr>
              <a:t>elit</a:t>
            </a:r>
            <a:r>
              <a:rPr lang="en-US" sz="900" dirty="0">
                <a:solidFill>
                  <a:schemeClr val="tx1">
                    <a:lumMod val="75000"/>
                    <a:lumOff val="25000"/>
                  </a:schemeClr>
                </a:solidFill>
                <a:latin typeface="Arial" panose="020B0604020202020204" pitchFamily="34" charset="0"/>
                <a:cs typeface="Arial" panose="020B0604020202020204" pitchFamily="34" charset="0"/>
              </a:rPr>
              <a:t>. </a:t>
            </a:r>
            <a:r>
              <a:rPr lang="en-US" sz="900" dirty="0" err="1">
                <a:solidFill>
                  <a:schemeClr val="tx1">
                    <a:lumMod val="75000"/>
                    <a:lumOff val="25000"/>
                  </a:schemeClr>
                </a:solidFill>
                <a:latin typeface="Arial" panose="020B0604020202020204" pitchFamily="34" charset="0"/>
                <a:cs typeface="Arial" panose="020B0604020202020204" pitchFamily="34" charset="0"/>
              </a:rPr>
              <a:t>Quisque</a:t>
            </a:r>
            <a:r>
              <a:rPr lang="en-US" sz="900" dirty="0">
                <a:solidFill>
                  <a:schemeClr val="tx1">
                    <a:lumMod val="75000"/>
                    <a:lumOff val="25000"/>
                  </a:schemeClr>
                </a:solidFill>
                <a:latin typeface="Arial" panose="020B0604020202020204" pitchFamily="34" charset="0"/>
                <a:cs typeface="Arial" panose="020B0604020202020204" pitchFamily="34" charset="0"/>
              </a:rPr>
              <a:t> pulvinar sit </a:t>
            </a:r>
            <a:r>
              <a:rPr lang="en-US" sz="900" dirty="0" err="1">
                <a:solidFill>
                  <a:schemeClr val="tx1">
                    <a:lumMod val="75000"/>
                    <a:lumOff val="25000"/>
                  </a:schemeClr>
                </a:solidFill>
                <a:latin typeface="Arial" panose="020B0604020202020204" pitchFamily="34" charset="0"/>
                <a:cs typeface="Arial" panose="020B0604020202020204" pitchFamily="34" charset="0"/>
              </a:rPr>
              <a:t>amet</a:t>
            </a:r>
            <a:r>
              <a:rPr lang="en-US" sz="900" dirty="0">
                <a:solidFill>
                  <a:schemeClr val="tx1">
                    <a:lumMod val="75000"/>
                    <a:lumOff val="25000"/>
                  </a:schemeClr>
                </a:solidFill>
                <a:latin typeface="Arial" panose="020B0604020202020204" pitchFamily="34" charset="0"/>
                <a:cs typeface="Arial" panose="020B0604020202020204" pitchFamily="34" charset="0"/>
              </a:rPr>
              <a:t> </a:t>
            </a:r>
            <a:r>
              <a:rPr lang="en-US" sz="900" dirty="0" err="1">
                <a:solidFill>
                  <a:schemeClr val="tx1">
                    <a:lumMod val="75000"/>
                    <a:lumOff val="25000"/>
                  </a:schemeClr>
                </a:solidFill>
                <a:latin typeface="Arial" panose="020B0604020202020204" pitchFamily="34" charset="0"/>
                <a:cs typeface="Arial" panose="020B0604020202020204" pitchFamily="34" charset="0"/>
              </a:rPr>
              <a:t>turpis</a:t>
            </a:r>
            <a:r>
              <a:rPr lang="en-US" sz="900" dirty="0">
                <a:solidFill>
                  <a:schemeClr val="tx1">
                    <a:lumMod val="75000"/>
                    <a:lumOff val="25000"/>
                  </a:schemeClr>
                </a:solidFill>
                <a:latin typeface="Arial" panose="020B0604020202020204" pitchFamily="34" charset="0"/>
                <a:cs typeface="Arial" panose="020B0604020202020204" pitchFamily="34" charset="0"/>
              </a:rPr>
              <a:t> </a:t>
            </a:r>
            <a:r>
              <a:rPr lang="en-US" sz="900" dirty="0" err="1">
                <a:solidFill>
                  <a:schemeClr val="tx1">
                    <a:lumMod val="75000"/>
                    <a:lumOff val="25000"/>
                  </a:schemeClr>
                </a:solidFill>
                <a:latin typeface="Arial" panose="020B0604020202020204" pitchFamily="34" charset="0"/>
                <a:cs typeface="Arial" panose="020B0604020202020204" pitchFamily="34" charset="0"/>
              </a:rPr>
              <a:t>ut</a:t>
            </a:r>
            <a:r>
              <a:rPr lang="en-US" sz="900" dirty="0">
                <a:solidFill>
                  <a:schemeClr val="tx1">
                    <a:lumMod val="75000"/>
                    <a:lumOff val="25000"/>
                  </a:schemeClr>
                </a:solidFill>
                <a:latin typeface="Arial" panose="020B0604020202020204" pitchFamily="34" charset="0"/>
                <a:cs typeface="Arial" panose="020B0604020202020204" pitchFamily="34" charset="0"/>
              </a:rPr>
              <a:t> </a:t>
            </a:r>
            <a:r>
              <a:rPr lang="en-US" sz="900" dirty="0" err="1">
                <a:solidFill>
                  <a:schemeClr val="tx1">
                    <a:lumMod val="75000"/>
                    <a:lumOff val="25000"/>
                  </a:schemeClr>
                </a:solidFill>
                <a:latin typeface="Arial" panose="020B0604020202020204" pitchFamily="34" charset="0"/>
                <a:cs typeface="Arial" panose="020B0604020202020204" pitchFamily="34" charset="0"/>
              </a:rPr>
              <a:t>consequat</a:t>
            </a:r>
            <a:r>
              <a:rPr lang="en-US" sz="900" dirty="0">
                <a:solidFill>
                  <a:schemeClr val="tx1">
                    <a:lumMod val="75000"/>
                    <a:lumOff val="25000"/>
                  </a:schemeClr>
                </a:solidFill>
                <a:latin typeface="Arial" panose="020B0604020202020204" pitchFamily="34" charset="0"/>
                <a:cs typeface="Arial" panose="020B0604020202020204" pitchFamily="34" charset="0"/>
              </a:rPr>
              <a:t>. Lorem ipsum dolor sit </a:t>
            </a:r>
            <a:r>
              <a:rPr lang="en-US" sz="900" dirty="0" err="1">
                <a:solidFill>
                  <a:schemeClr val="tx1">
                    <a:lumMod val="75000"/>
                    <a:lumOff val="25000"/>
                  </a:schemeClr>
                </a:solidFill>
                <a:latin typeface="Arial" panose="020B0604020202020204" pitchFamily="34" charset="0"/>
                <a:cs typeface="Arial" panose="020B0604020202020204" pitchFamily="34" charset="0"/>
              </a:rPr>
              <a:t>amet</a:t>
            </a:r>
            <a:r>
              <a:rPr lang="en-US" sz="900" dirty="0">
                <a:solidFill>
                  <a:schemeClr val="tx1">
                    <a:lumMod val="75000"/>
                    <a:lumOff val="25000"/>
                  </a:schemeClr>
                </a:solidFill>
                <a:latin typeface="Arial" panose="020B0604020202020204" pitchFamily="34" charset="0"/>
                <a:cs typeface="Arial" panose="020B0604020202020204" pitchFamily="34" charset="0"/>
              </a:rPr>
              <a:t>, </a:t>
            </a:r>
            <a:r>
              <a:rPr lang="en-US" sz="900" dirty="0" err="1">
                <a:solidFill>
                  <a:schemeClr val="tx1">
                    <a:lumMod val="75000"/>
                    <a:lumOff val="25000"/>
                  </a:schemeClr>
                </a:solidFill>
                <a:latin typeface="Arial" panose="020B0604020202020204" pitchFamily="34" charset="0"/>
                <a:cs typeface="Arial" panose="020B0604020202020204" pitchFamily="34" charset="0"/>
              </a:rPr>
              <a:t>consectetur</a:t>
            </a:r>
            <a:r>
              <a:rPr lang="en-US" sz="900" dirty="0">
                <a:solidFill>
                  <a:schemeClr val="tx1">
                    <a:lumMod val="75000"/>
                    <a:lumOff val="25000"/>
                  </a:schemeClr>
                </a:solidFill>
                <a:latin typeface="Arial" panose="020B0604020202020204" pitchFamily="34" charset="0"/>
                <a:cs typeface="Arial" panose="020B0604020202020204" pitchFamily="34" charset="0"/>
              </a:rPr>
              <a:t>.</a:t>
            </a:r>
          </a:p>
          <a:p>
            <a:endParaRPr lang="en-US" sz="900" dirty="0">
              <a:solidFill>
                <a:schemeClr val="tx1">
                  <a:lumMod val="75000"/>
                  <a:lumOff val="25000"/>
                </a:schemeClr>
              </a:solidFill>
              <a:latin typeface="Arial" panose="020B0604020202020204" pitchFamily="34" charset="0"/>
              <a:cs typeface="Arial" panose="020B0604020202020204" pitchFamily="34" charset="0"/>
            </a:endParaRPr>
          </a:p>
          <a:p>
            <a:r>
              <a:rPr lang="en-US" sz="900" b="1" dirty="0">
                <a:solidFill>
                  <a:schemeClr val="tx1">
                    <a:lumMod val="75000"/>
                    <a:lumOff val="25000"/>
                  </a:schemeClr>
                </a:solidFill>
                <a:latin typeface="Arial" panose="020B0604020202020204" pitchFamily="34" charset="0"/>
                <a:cs typeface="Arial" panose="020B0604020202020204" pitchFamily="34" charset="0"/>
              </a:rPr>
              <a:t>DEGREE | UNIVERSITY | 20XX</a:t>
            </a:r>
          </a:p>
          <a:p>
            <a:r>
              <a:rPr lang="en-US" sz="900" dirty="0">
                <a:solidFill>
                  <a:schemeClr val="tx1">
                    <a:lumMod val="75000"/>
                    <a:lumOff val="25000"/>
                  </a:schemeClr>
                </a:solidFill>
                <a:latin typeface="Arial" panose="020B0604020202020204" pitchFamily="34" charset="0"/>
                <a:cs typeface="Arial" panose="020B0604020202020204" pitchFamily="34" charset="0"/>
              </a:rPr>
              <a:t>Lorem ipsum dolor sit </a:t>
            </a:r>
            <a:r>
              <a:rPr lang="en-US" sz="900" dirty="0" err="1">
                <a:solidFill>
                  <a:schemeClr val="tx1">
                    <a:lumMod val="75000"/>
                    <a:lumOff val="25000"/>
                  </a:schemeClr>
                </a:solidFill>
                <a:latin typeface="Arial" panose="020B0604020202020204" pitchFamily="34" charset="0"/>
                <a:cs typeface="Arial" panose="020B0604020202020204" pitchFamily="34" charset="0"/>
              </a:rPr>
              <a:t>amet</a:t>
            </a:r>
            <a:r>
              <a:rPr lang="en-US" sz="900" dirty="0">
                <a:solidFill>
                  <a:schemeClr val="tx1">
                    <a:lumMod val="75000"/>
                    <a:lumOff val="25000"/>
                  </a:schemeClr>
                </a:solidFill>
                <a:latin typeface="Arial" panose="020B0604020202020204" pitchFamily="34" charset="0"/>
                <a:cs typeface="Arial" panose="020B0604020202020204" pitchFamily="34" charset="0"/>
              </a:rPr>
              <a:t>, </a:t>
            </a:r>
            <a:r>
              <a:rPr lang="en-US" sz="900" dirty="0" err="1">
                <a:solidFill>
                  <a:schemeClr val="tx1">
                    <a:lumMod val="75000"/>
                    <a:lumOff val="25000"/>
                  </a:schemeClr>
                </a:solidFill>
                <a:latin typeface="Arial" panose="020B0604020202020204" pitchFamily="34" charset="0"/>
                <a:cs typeface="Arial" panose="020B0604020202020204" pitchFamily="34" charset="0"/>
              </a:rPr>
              <a:t>consectetur</a:t>
            </a:r>
            <a:r>
              <a:rPr lang="en-US" sz="900" dirty="0">
                <a:solidFill>
                  <a:schemeClr val="tx1">
                    <a:lumMod val="75000"/>
                    <a:lumOff val="25000"/>
                  </a:schemeClr>
                </a:solidFill>
                <a:latin typeface="Arial" panose="020B0604020202020204" pitchFamily="34" charset="0"/>
                <a:cs typeface="Arial" panose="020B0604020202020204" pitchFamily="34" charset="0"/>
              </a:rPr>
              <a:t> </a:t>
            </a:r>
            <a:r>
              <a:rPr lang="en-US" sz="900" dirty="0" err="1">
                <a:solidFill>
                  <a:schemeClr val="tx1">
                    <a:lumMod val="75000"/>
                    <a:lumOff val="25000"/>
                  </a:schemeClr>
                </a:solidFill>
                <a:latin typeface="Arial" panose="020B0604020202020204" pitchFamily="34" charset="0"/>
                <a:cs typeface="Arial" panose="020B0604020202020204" pitchFamily="34" charset="0"/>
              </a:rPr>
              <a:t>adipiscing</a:t>
            </a:r>
            <a:r>
              <a:rPr lang="en-US" sz="900" dirty="0">
                <a:solidFill>
                  <a:schemeClr val="tx1">
                    <a:lumMod val="75000"/>
                    <a:lumOff val="25000"/>
                  </a:schemeClr>
                </a:solidFill>
                <a:latin typeface="Arial" panose="020B0604020202020204" pitchFamily="34" charset="0"/>
                <a:cs typeface="Arial" panose="020B0604020202020204" pitchFamily="34" charset="0"/>
              </a:rPr>
              <a:t> </a:t>
            </a:r>
            <a:r>
              <a:rPr lang="en-US" sz="900" dirty="0" err="1">
                <a:solidFill>
                  <a:schemeClr val="tx1">
                    <a:lumMod val="75000"/>
                    <a:lumOff val="25000"/>
                  </a:schemeClr>
                </a:solidFill>
                <a:latin typeface="Arial" panose="020B0604020202020204" pitchFamily="34" charset="0"/>
                <a:cs typeface="Arial" panose="020B0604020202020204" pitchFamily="34" charset="0"/>
              </a:rPr>
              <a:t>elit</a:t>
            </a:r>
            <a:r>
              <a:rPr lang="en-US" sz="900" dirty="0">
                <a:solidFill>
                  <a:schemeClr val="tx1">
                    <a:lumMod val="75000"/>
                    <a:lumOff val="25000"/>
                  </a:schemeClr>
                </a:solidFill>
                <a:latin typeface="Arial" panose="020B0604020202020204" pitchFamily="34" charset="0"/>
                <a:cs typeface="Arial" panose="020B0604020202020204" pitchFamily="34" charset="0"/>
              </a:rPr>
              <a:t>. </a:t>
            </a:r>
            <a:r>
              <a:rPr lang="en-US" sz="900" dirty="0" err="1">
                <a:solidFill>
                  <a:schemeClr val="tx1">
                    <a:lumMod val="75000"/>
                    <a:lumOff val="25000"/>
                  </a:schemeClr>
                </a:solidFill>
                <a:latin typeface="Arial" panose="020B0604020202020204" pitchFamily="34" charset="0"/>
                <a:cs typeface="Arial" panose="020B0604020202020204" pitchFamily="34" charset="0"/>
              </a:rPr>
              <a:t>Quisque</a:t>
            </a:r>
            <a:r>
              <a:rPr lang="en-US" sz="900" dirty="0">
                <a:solidFill>
                  <a:schemeClr val="tx1">
                    <a:lumMod val="75000"/>
                    <a:lumOff val="25000"/>
                  </a:schemeClr>
                </a:solidFill>
                <a:latin typeface="Arial" panose="020B0604020202020204" pitchFamily="34" charset="0"/>
                <a:cs typeface="Arial" panose="020B0604020202020204" pitchFamily="34" charset="0"/>
              </a:rPr>
              <a:t> pulvinar sit </a:t>
            </a:r>
            <a:r>
              <a:rPr lang="en-US" sz="900" dirty="0" err="1">
                <a:solidFill>
                  <a:schemeClr val="tx1">
                    <a:lumMod val="75000"/>
                    <a:lumOff val="25000"/>
                  </a:schemeClr>
                </a:solidFill>
                <a:latin typeface="Arial" panose="020B0604020202020204" pitchFamily="34" charset="0"/>
                <a:cs typeface="Arial" panose="020B0604020202020204" pitchFamily="34" charset="0"/>
              </a:rPr>
              <a:t>amet</a:t>
            </a:r>
            <a:r>
              <a:rPr lang="en-US" sz="900" dirty="0">
                <a:solidFill>
                  <a:schemeClr val="tx1">
                    <a:lumMod val="75000"/>
                    <a:lumOff val="25000"/>
                  </a:schemeClr>
                </a:solidFill>
                <a:latin typeface="Arial" panose="020B0604020202020204" pitchFamily="34" charset="0"/>
                <a:cs typeface="Arial" panose="020B0604020202020204" pitchFamily="34" charset="0"/>
              </a:rPr>
              <a:t> </a:t>
            </a:r>
            <a:r>
              <a:rPr lang="en-US" sz="900" dirty="0" err="1">
                <a:solidFill>
                  <a:schemeClr val="tx1">
                    <a:lumMod val="75000"/>
                    <a:lumOff val="25000"/>
                  </a:schemeClr>
                </a:solidFill>
                <a:latin typeface="Arial" panose="020B0604020202020204" pitchFamily="34" charset="0"/>
                <a:cs typeface="Arial" panose="020B0604020202020204" pitchFamily="34" charset="0"/>
              </a:rPr>
              <a:t>turpis</a:t>
            </a:r>
            <a:r>
              <a:rPr lang="en-US" sz="900" dirty="0">
                <a:solidFill>
                  <a:schemeClr val="tx1">
                    <a:lumMod val="75000"/>
                    <a:lumOff val="25000"/>
                  </a:schemeClr>
                </a:solidFill>
                <a:latin typeface="Arial" panose="020B0604020202020204" pitchFamily="34" charset="0"/>
                <a:cs typeface="Arial" panose="020B0604020202020204" pitchFamily="34" charset="0"/>
              </a:rPr>
              <a:t> </a:t>
            </a:r>
            <a:r>
              <a:rPr lang="en-US" sz="900" dirty="0" err="1">
                <a:solidFill>
                  <a:schemeClr val="tx1">
                    <a:lumMod val="75000"/>
                    <a:lumOff val="25000"/>
                  </a:schemeClr>
                </a:solidFill>
                <a:latin typeface="Arial" panose="020B0604020202020204" pitchFamily="34" charset="0"/>
                <a:cs typeface="Arial" panose="020B0604020202020204" pitchFamily="34" charset="0"/>
              </a:rPr>
              <a:t>ut</a:t>
            </a:r>
            <a:r>
              <a:rPr lang="en-US" sz="900" dirty="0">
                <a:solidFill>
                  <a:schemeClr val="tx1">
                    <a:lumMod val="75000"/>
                    <a:lumOff val="25000"/>
                  </a:schemeClr>
                </a:solidFill>
                <a:latin typeface="Arial" panose="020B0604020202020204" pitchFamily="34" charset="0"/>
                <a:cs typeface="Arial" panose="020B0604020202020204" pitchFamily="34" charset="0"/>
              </a:rPr>
              <a:t> </a:t>
            </a:r>
            <a:r>
              <a:rPr lang="en-US" sz="900" dirty="0" err="1">
                <a:solidFill>
                  <a:schemeClr val="tx1">
                    <a:lumMod val="75000"/>
                    <a:lumOff val="25000"/>
                  </a:schemeClr>
                </a:solidFill>
                <a:latin typeface="Arial" panose="020B0604020202020204" pitchFamily="34" charset="0"/>
                <a:cs typeface="Arial" panose="020B0604020202020204" pitchFamily="34" charset="0"/>
              </a:rPr>
              <a:t>consequat</a:t>
            </a:r>
            <a:r>
              <a:rPr lang="en-US" sz="900" dirty="0">
                <a:solidFill>
                  <a:schemeClr val="tx1">
                    <a:lumMod val="75000"/>
                    <a:lumOff val="25000"/>
                  </a:schemeClr>
                </a:solidFill>
                <a:latin typeface="Arial" panose="020B0604020202020204" pitchFamily="34" charset="0"/>
                <a:cs typeface="Arial" panose="020B0604020202020204" pitchFamily="34" charset="0"/>
              </a:rPr>
              <a:t>. Lorem ipsum dolor sit </a:t>
            </a:r>
            <a:r>
              <a:rPr lang="en-US" sz="900" dirty="0" err="1">
                <a:solidFill>
                  <a:schemeClr val="tx1">
                    <a:lumMod val="75000"/>
                    <a:lumOff val="25000"/>
                  </a:schemeClr>
                </a:solidFill>
                <a:latin typeface="Arial" panose="020B0604020202020204" pitchFamily="34" charset="0"/>
                <a:cs typeface="Arial" panose="020B0604020202020204" pitchFamily="34" charset="0"/>
              </a:rPr>
              <a:t>amet</a:t>
            </a:r>
            <a:r>
              <a:rPr lang="en-US" sz="900" dirty="0">
                <a:solidFill>
                  <a:schemeClr val="tx1">
                    <a:lumMod val="75000"/>
                    <a:lumOff val="25000"/>
                  </a:schemeClr>
                </a:solidFill>
                <a:latin typeface="Arial" panose="020B0604020202020204" pitchFamily="34" charset="0"/>
                <a:cs typeface="Arial" panose="020B0604020202020204" pitchFamily="34" charset="0"/>
              </a:rPr>
              <a:t>, </a:t>
            </a:r>
            <a:r>
              <a:rPr lang="en-US" sz="900" dirty="0" err="1">
                <a:solidFill>
                  <a:schemeClr val="tx1">
                    <a:lumMod val="75000"/>
                    <a:lumOff val="25000"/>
                  </a:schemeClr>
                </a:solidFill>
                <a:latin typeface="Arial" panose="020B0604020202020204" pitchFamily="34" charset="0"/>
                <a:cs typeface="Arial" panose="020B0604020202020204" pitchFamily="34" charset="0"/>
              </a:rPr>
              <a:t>consectetur</a:t>
            </a:r>
            <a:r>
              <a:rPr lang="en-US" sz="900" dirty="0">
                <a:solidFill>
                  <a:schemeClr val="tx1">
                    <a:lumMod val="75000"/>
                    <a:lumOff val="25000"/>
                  </a:schemeClr>
                </a:solidFill>
                <a:latin typeface="Arial" panose="020B0604020202020204" pitchFamily="34" charset="0"/>
                <a:cs typeface="Arial" panose="020B0604020202020204" pitchFamily="34" charset="0"/>
              </a:rPr>
              <a:t>.</a:t>
            </a:r>
          </a:p>
          <a:p>
            <a:endParaRPr lang="en-US" sz="900" dirty="0">
              <a:solidFill>
                <a:schemeClr val="tx1">
                  <a:lumMod val="75000"/>
                  <a:lumOff val="25000"/>
                </a:schemeClr>
              </a:solidFill>
              <a:latin typeface="Arial" panose="020B0604020202020204" pitchFamily="34" charset="0"/>
              <a:cs typeface="Arial" panose="020B0604020202020204" pitchFamily="34" charset="0"/>
            </a:endParaRPr>
          </a:p>
          <a:p>
            <a:r>
              <a:rPr lang="en-US" sz="900" b="1" dirty="0">
                <a:solidFill>
                  <a:schemeClr val="tx1">
                    <a:lumMod val="75000"/>
                    <a:lumOff val="25000"/>
                  </a:schemeClr>
                </a:solidFill>
                <a:latin typeface="Arial" panose="020B0604020202020204" pitchFamily="34" charset="0"/>
                <a:cs typeface="Arial" panose="020B0604020202020204" pitchFamily="34" charset="0"/>
              </a:rPr>
              <a:t>DEGREE | UNIVERSITY | 20XX</a:t>
            </a:r>
          </a:p>
          <a:p>
            <a:r>
              <a:rPr lang="en-US" sz="900" dirty="0">
                <a:solidFill>
                  <a:schemeClr val="tx1">
                    <a:lumMod val="75000"/>
                    <a:lumOff val="25000"/>
                  </a:schemeClr>
                </a:solidFill>
                <a:latin typeface="Arial" panose="020B0604020202020204" pitchFamily="34" charset="0"/>
                <a:cs typeface="Arial" panose="020B0604020202020204" pitchFamily="34" charset="0"/>
              </a:rPr>
              <a:t>Lorem ipsum dolor sit </a:t>
            </a:r>
            <a:r>
              <a:rPr lang="en-US" sz="900" dirty="0" err="1">
                <a:solidFill>
                  <a:schemeClr val="tx1">
                    <a:lumMod val="75000"/>
                    <a:lumOff val="25000"/>
                  </a:schemeClr>
                </a:solidFill>
                <a:latin typeface="Arial" panose="020B0604020202020204" pitchFamily="34" charset="0"/>
                <a:cs typeface="Arial" panose="020B0604020202020204" pitchFamily="34" charset="0"/>
              </a:rPr>
              <a:t>amet</a:t>
            </a:r>
            <a:r>
              <a:rPr lang="en-US" sz="900" dirty="0">
                <a:solidFill>
                  <a:schemeClr val="tx1">
                    <a:lumMod val="75000"/>
                    <a:lumOff val="25000"/>
                  </a:schemeClr>
                </a:solidFill>
                <a:latin typeface="Arial" panose="020B0604020202020204" pitchFamily="34" charset="0"/>
                <a:cs typeface="Arial" panose="020B0604020202020204" pitchFamily="34" charset="0"/>
              </a:rPr>
              <a:t>, </a:t>
            </a:r>
            <a:r>
              <a:rPr lang="en-US" sz="900" dirty="0" err="1">
                <a:solidFill>
                  <a:schemeClr val="tx1">
                    <a:lumMod val="75000"/>
                    <a:lumOff val="25000"/>
                  </a:schemeClr>
                </a:solidFill>
                <a:latin typeface="Arial" panose="020B0604020202020204" pitchFamily="34" charset="0"/>
                <a:cs typeface="Arial" panose="020B0604020202020204" pitchFamily="34" charset="0"/>
              </a:rPr>
              <a:t>consectetur</a:t>
            </a:r>
            <a:r>
              <a:rPr lang="en-US" sz="900" dirty="0">
                <a:solidFill>
                  <a:schemeClr val="tx1">
                    <a:lumMod val="75000"/>
                    <a:lumOff val="25000"/>
                  </a:schemeClr>
                </a:solidFill>
                <a:latin typeface="Arial" panose="020B0604020202020204" pitchFamily="34" charset="0"/>
                <a:cs typeface="Arial" panose="020B0604020202020204" pitchFamily="34" charset="0"/>
              </a:rPr>
              <a:t> </a:t>
            </a:r>
            <a:r>
              <a:rPr lang="en-US" sz="900" dirty="0" err="1">
                <a:solidFill>
                  <a:schemeClr val="tx1">
                    <a:lumMod val="75000"/>
                    <a:lumOff val="25000"/>
                  </a:schemeClr>
                </a:solidFill>
                <a:latin typeface="Arial" panose="020B0604020202020204" pitchFamily="34" charset="0"/>
                <a:cs typeface="Arial" panose="020B0604020202020204" pitchFamily="34" charset="0"/>
              </a:rPr>
              <a:t>adipiscing</a:t>
            </a:r>
            <a:r>
              <a:rPr lang="en-US" sz="900" dirty="0">
                <a:solidFill>
                  <a:schemeClr val="tx1">
                    <a:lumMod val="75000"/>
                    <a:lumOff val="25000"/>
                  </a:schemeClr>
                </a:solidFill>
                <a:latin typeface="Arial" panose="020B0604020202020204" pitchFamily="34" charset="0"/>
                <a:cs typeface="Arial" panose="020B0604020202020204" pitchFamily="34" charset="0"/>
              </a:rPr>
              <a:t> </a:t>
            </a:r>
            <a:r>
              <a:rPr lang="en-US" sz="900" dirty="0" err="1">
                <a:solidFill>
                  <a:schemeClr val="tx1">
                    <a:lumMod val="75000"/>
                    <a:lumOff val="25000"/>
                  </a:schemeClr>
                </a:solidFill>
                <a:latin typeface="Arial" panose="020B0604020202020204" pitchFamily="34" charset="0"/>
                <a:cs typeface="Arial" panose="020B0604020202020204" pitchFamily="34" charset="0"/>
              </a:rPr>
              <a:t>elit</a:t>
            </a:r>
            <a:r>
              <a:rPr lang="en-US" sz="900" dirty="0">
                <a:solidFill>
                  <a:schemeClr val="tx1">
                    <a:lumMod val="75000"/>
                    <a:lumOff val="25000"/>
                  </a:schemeClr>
                </a:solidFill>
                <a:latin typeface="Arial" panose="020B0604020202020204" pitchFamily="34" charset="0"/>
                <a:cs typeface="Arial" panose="020B0604020202020204" pitchFamily="34" charset="0"/>
              </a:rPr>
              <a:t>. </a:t>
            </a:r>
            <a:r>
              <a:rPr lang="en-US" sz="900" dirty="0" err="1">
                <a:solidFill>
                  <a:schemeClr val="tx1">
                    <a:lumMod val="75000"/>
                    <a:lumOff val="25000"/>
                  </a:schemeClr>
                </a:solidFill>
                <a:latin typeface="Arial" panose="020B0604020202020204" pitchFamily="34" charset="0"/>
                <a:cs typeface="Arial" panose="020B0604020202020204" pitchFamily="34" charset="0"/>
              </a:rPr>
              <a:t>Quisque</a:t>
            </a:r>
            <a:r>
              <a:rPr lang="en-US" sz="900" dirty="0">
                <a:solidFill>
                  <a:schemeClr val="tx1">
                    <a:lumMod val="75000"/>
                    <a:lumOff val="25000"/>
                  </a:schemeClr>
                </a:solidFill>
                <a:latin typeface="Arial" panose="020B0604020202020204" pitchFamily="34" charset="0"/>
                <a:cs typeface="Arial" panose="020B0604020202020204" pitchFamily="34" charset="0"/>
              </a:rPr>
              <a:t> pulvinar sit </a:t>
            </a:r>
            <a:r>
              <a:rPr lang="en-US" sz="900" dirty="0" err="1">
                <a:solidFill>
                  <a:schemeClr val="tx1">
                    <a:lumMod val="75000"/>
                    <a:lumOff val="25000"/>
                  </a:schemeClr>
                </a:solidFill>
                <a:latin typeface="Arial" panose="020B0604020202020204" pitchFamily="34" charset="0"/>
                <a:cs typeface="Arial" panose="020B0604020202020204" pitchFamily="34" charset="0"/>
              </a:rPr>
              <a:t>amet</a:t>
            </a:r>
            <a:r>
              <a:rPr lang="en-US" sz="900" dirty="0">
                <a:solidFill>
                  <a:schemeClr val="tx1">
                    <a:lumMod val="75000"/>
                    <a:lumOff val="25000"/>
                  </a:schemeClr>
                </a:solidFill>
                <a:latin typeface="Arial" panose="020B0604020202020204" pitchFamily="34" charset="0"/>
                <a:cs typeface="Arial" panose="020B0604020202020204" pitchFamily="34" charset="0"/>
              </a:rPr>
              <a:t> </a:t>
            </a:r>
            <a:r>
              <a:rPr lang="en-US" sz="900" dirty="0" err="1">
                <a:solidFill>
                  <a:schemeClr val="tx1">
                    <a:lumMod val="75000"/>
                    <a:lumOff val="25000"/>
                  </a:schemeClr>
                </a:solidFill>
                <a:latin typeface="Arial" panose="020B0604020202020204" pitchFamily="34" charset="0"/>
                <a:cs typeface="Arial" panose="020B0604020202020204" pitchFamily="34" charset="0"/>
              </a:rPr>
              <a:t>turpis</a:t>
            </a:r>
            <a:r>
              <a:rPr lang="en-US" sz="900" dirty="0">
                <a:solidFill>
                  <a:schemeClr val="tx1">
                    <a:lumMod val="75000"/>
                    <a:lumOff val="25000"/>
                  </a:schemeClr>
                </a:solidFill>
                <a:latin typeface="Arial" panose="020B0604020202020204" pitchFamily="34" charset="0"/>
                <a:cs typeface="Arial" panose="020B0604020202020204" pitchFamily="34" charset="0"/>
              </a:rPr>
              <a:t> </a:t>
            </a:r>
            <a:r>
              <a:rPr lang="en-US" sz="900" dirty="0" err="1">
                <a:solidFill>
                  <a:schemeClr val="tx1">
                    <a:lumMod val="75000"/>
                    <a:lumOff val="25000"/>
                  </a:schemeClr>
                </a:solidFill>
                <a:latin typeface="Arial" panose="020B0604020202020204" pitchFamily="34" charset="0"/>
                <a:cs typeface="Arial" panose="020B0604020202020204" pitchFamily="34" charset="0"/>
              </a:rPr>
              <a:t>ut</a:t>
            </a:r>
            <a:r>
              <a:rPr lang="en-US" sz="900" dirty="0">
                <a:solidFill>
                  <a:schemeClr val="tx1">
                    <a:lumMod val="75000"/>
                    <a:lumOff val="25000"/>
                  </a:schemeClr>
                </a:solidFill>
                <a:latin typeface="Arial" panose="020B0604020202020204" pitchFamily="34" charset="0"/>
                <a:cs typeface="Arial" panose="020B0604020202020204" pitchFamily="34" charset="0"/>
              </a:rPr>
              <a:t> </a:t>
            </a:r>
            <a:r>
              <a:rPr lang="en-US" sz="900" dirty="0" err="1">
                <a:solidFill>
                  <a:schemeClr val="tx1">
                    <a:lumMod val="75000"/>
                    <a:lumOff val="25000"/>
                  </a:schemeClr>
                </a:solidFill>
                <a:latin typeface="Arial" panose="020B0604020202020204" pitchFamily="34" charset="0"/>
                <a:cs typeface="Arial" panose="020B0604020202020204" pitchFamily="34" charset="0"/>
              </a:rPr>
              <a:t>consequat</a:t>
            </a:r>
            <a:r>
              <a:rPr lang="en-US" sz="900" dirty="0">
                <a:solidFill>
                  <a:schemeClr val="tx1">
                    <a:lumMod val="75000"/>
                    <a:lumOff val="25000"/>
                  </a:schemeClr>
                </a:solidFill>
                <a:latin typeface="Arial" panose="020B0604020202020204" pitchFamily="34" charset="0"/>
                <a:cs typeface="Arial" panose="020B0604020202020204" pitchFamily="34" charset="0"/>
              </a:rPr>
              <a:t>. Lorem ipsum dolor sit </a:t>
            </a:r>
            <a:r>
              <a:rPr lang="en-US" sz="900" dirty="0" err="1">
                <a:solidFill>
                  <a:schemeClr val="tx1">
                    <a:lumMod val="75000"/>
                    <a:lumOff val="25000"/>
                  </a:schemeClr>
                </a:solidFill>
                <a:latin typeface="Arial" panose="020B0604020202020204" pitchFamily="34" charset="0"/>
                <a:cs typeface="Arial" panose="020B0604020202020204" pitchFamily="34" charset="0"/>
              </a:rPr>
              <a:t>amet</a:t>
            </a:r>
            <a:r>
              <a:rPr lang="en-US" sz="900" dirty="0">
                <a:solidFill>
                  <a:schemeClr val="tx1">
                    <a:lumMod val="75000"/>
                    <a:lumOff val="25000"/>
                  </a:schemeClr>
                </a:solidFill>
                <a:latin typeface="Arial" panose="020B0604020202020204" pitchFamily="34" charset="0"/>
                <a:cs typeface="Arial" panose="020B0604020202020204" pitchFamily="34" charset="0"/>
              </a:rPr>
              <a:t>, </a:t>
            </a:r>
            <a:r>
              <a:rPr lang="en-US" sz="900" dirty="0" err="1">
                <a:solidFill>
                  <a:schemeClr val="tx1">
                    <a:lumMod val="75000"/>
                    <a:lumOff val="25000"/>
                  </a:schemeClr>
                </a:solidFill>
                <a:latin typeface="Arial" panose="020B0604020202020204" pitchFamily="34" charset="0"/>
                <a:cs typeface="Arial" panose="020B0604020202020204" pitchFamily="34" charset="0"/>
              </a:rPr>
              <a:t>consectetur</a:t>
            </a:r>
            <a:r>
              <a:rPr lang="en-US" sz="900" dirty="0">
                <a:solidFill>
                  <a:schemeClr val="tx1">
                    <a:lumMod val="75000"/>
                    <a:lumOff val="25000"/>
                  </a:schemeClr>
                </a:solidFill>
                <a:latin typeface="Arial" panose="020B0604020202020204" pitchFamily="34" charset="0"/>
                <a:cs typeface="Arial" panose="020B0604020202020204" pitchFamily="34" charset="0"/>
              </a:rPr>
              <a:t>.</a:t>
            </a:r>
          </a:p>
          <a:p>
            <a:endParaRPr lang="en-US" sz="900" dirty="0">
              <a:solidFill>
                <a:schemeClr val="tx1">
                  <a:lumMod val="75000"/>
                  <a:lumOff val="25000"/>
                </a:schemeClr>
              </a:solidFill>
              <a:latin typeface="Arial" panose="020B0604020202020204" pitchFamily="34" charset="0"/>
              <a:cs typeface="Arial" panose="020B0604020202020204" pitchFamily="34" charset="0"/>
            </a:endParaRPr>
          </a:p>
          <a:p>
            <a:r>
              <a:rPr lang="en-US" sz="900" b="1">
                <a:solidFill>
                  <a:schemeClr val="tx1">
                    <a:lumMod val="75000"/>
                    <a:lumOff val="25000"/>
                  </a:schemeClr>
                </a:solidFill>
                <a:latin typeface="Arial" panose="020B0604020202020204" pitchFamily="34" charset="0"/>
                <a:cs typeface="Arial" panose="020B0604020202020204" pitchFamily="34" charset="0"/>
              </a:rPr>
              <a:t>DEGREE | UNIVERSITY | 20XX</a:t>
            </a:r>
          </a:p>
          <a:p>
            <a:r>
              <a:rPr lang="en-US" sz="900">
                <a:solidFill>
                  <a:schemeClr val="tx1">
                    <a:lumMod val="75000"/>
                    <a:lumOff val="25000"/>
                  </a:schemeClr>
                </a:solidFill>
                <a:latin typeface="Arial" panose="020B0604020202020204" pitchFamily="34" charset="0"/>
                <a:cs typeface="Arial" panose="020B0604020202020204" pitchFamily="34" charset="0"/>
              </a:rPr>
              <a:t>Lorem </a:t>
            </a:r>
            <a:r>
              <a:rPr lang="en-US" sz="900" dirty="0">
                <a:solidFill>
                  <a:schemeClr val="tx1">
                    <a:lumMod val="75000"/>
                    <a:lumOff val="25000"/>
                  </a:schemeClr>
                </a:solidFill>
                <a:latin typeface="Arial" panose="020B0604020202020204" pitchFamily="34" charset="0"/>
                <a:cs typeface="Arial" panose="020B0604020202020204" pitchFamily="34" charset="0"/>
              </a:rPr>
              <a:t>ipsum dolor sit </a:t>
            </a:r>
            <a:r>
              <a:rPr lang="en-US" sz="900" dirty="0" err="1">
                <a:solidFill>
                  <a:schemeClr val="tx1">
                    <a:lumMod val="75000"/>
                    <a:lumOff val="25000"/>
                  </a:schemeClr>
                </a:solidFill>
                <a:latin typeface="Arial" panose="020B0604020202020204" pitchFamily="34" charset="0"/>
                <a:cs typeface="Arial" panose="020B0604020202020204" pitchFamily="34" charset="0"/>
              </a:rPr>
              <a:t>amet</a:t>
            </a:r>
            <a:r>
              <a:rPr lang="en-US" sz="900" dirty="0">
                <a:solidFill>
                  <a:schemeClr val="tx1">
                    <a:lumMod val="75000"/>
                    <a:lumOff val="25000"/>
                  </a:schemeClr>
                </a:solidFill>
                <a:latin typeface="Arial" panose="020B0604020202020204" pitchFamily="34" charset="0"/>
                <a:cs typeface="Arial" panose="020B0604020202020204" pitchFamily="34" charset="0"/>
              </a:rPr>
              <a:t>, </a:t>
            </a:r>
            <a:r>
              <a:rPr lang="en-US" sz="900" dirty="0" err="1">
                <a:solidFill>
                  <a:schemeClr val="tx1">
                    <a:lumMod val="75000"/>
                    <a:lumOff val="25000"/>
                  </a:schemeClr>
                </a:solidFill>
                <a:latin typeface="Arial" panose="020B0604020202020204" pitchFamily="34" charset="0"/>
                <a:cs typeface="Arial" panose="020B0604020202020204" pitchFamily="34" charset="0"/>
              </a:rPr>
              <a:t>consectetur</a:t>
            </a:r>
            <a:r>
              <a:rPr lang="en-US" sz="900" dirty="0">
                <a:solidFill>
                  <a:schemeClr val="tx1">
                    <a:lumMod val="75000"/>
                    <a:lumOff val="25000"/>
                  </a:schemeClr>
                </a:solidFill>
                <a:latin typeface="Arial" panose="020B0604020202020204" pitchFamily="34" charset="0"/>
                <a:cs typeface="Arial" panose="020B0604020202020204" pitchFamily="34" charset="0"/>
              </a:rPr>
              <a:t> </a:t>
            </a:r>
            <a:r>
              <a:rPr lang="en-US" sz="900" dirty="0" err="1">
                <a:solidFill>
                  <a:schemeClr val="tx1">
                    <a:lumMod val="75000"/>
                    <a:lumOff val="25000"/>
                  </a:schemeClr>
                </a:solidFill>
                <a:latin typeface="Arial" panose="020B0604020202020204" pitchFamily="34" charset="0"/>
                <a:cs typeface="Arial" panose="020B0604020202020204" pitchFamily="34" charset="0"/>
              </a:rPr>
              <a:t>adipiscing</a:t>
            </a:r>
            <a:r>
              <a:rPr lang="en-US" sz="900" dirty="0">
                <a:solidFill>
                  <a:schemeClr val="tx1">
                    <a:lumMod val="75000"/>
                    <a:lumOff val="25000"/>
                  </a:schemeClr>
                </a:solidFill>
                <a:latin typeface="Arial" panose="020B0604020202020204" pitchFamily="34" charset="0"/>
                <a:cs typeface="Arial" panose="020B0604020202020204" pitchFamily="34" charset="0"/>
              </a:rPr>
              <a:t> </a:t>
            </a:r>
            <a:r>
              <a:rPr lang="en-US" sz="900" dirty="0" err="1">
                <a:solidFill>
                  <a:schemeClr val="tx1">
                    <a:lumMod val="75000"/>
                    <a:lumOff val="25000"/>
                  </a:schemeClr>
                </a:solidFill>
                <a:latin typeface="Arial" panose="020B0604020202020204" pitchFamily="34" charset="0"/>
                <a:cs typeface="Arial" panose="020B0604020202020204" pitchFamily="34" charset="0"/>
              </a:rPr>
              <a:t>elit</a:t>
            </a:r>
            <a:r>
              <a:rPr lang="en-US" sz="900" dirty="0">
                <a:solidFill>
                  <a:schemeClr val="tx1">
                    <a:lumMod val="75000"/>
                    <a:lumOff val="25000"/>
                  </a:schemeClr>
                </a:solidFill>
                <a:latin typeface="Arial" panose="020B0604020202020204" pitchFamily="34" charset="0"/>
                <a:cs typeface="Arial" panose="020B0604020202020204" pitchFamily="34" charset="0"/>
              </a:rPr>
              <a:t>. </a:t>
            </a:r>
            <a:r>
              <a:rPr lang="en-US" sz="900" dirty="0" err="1">
                <a:solidFill>
                  <a:schemeClr val="tx1">
                    <a:lumMod val="75000"/>
                    <a:lumOff val="25000"/>
                  </a:schemeClr>
                </a:solidFill>
                <a:latin typeface="Arial" panose="020B0604020202020204" pitchFamily="34" charset="0"/>
                <a:cs typeface="Arial" panose="020B0604020202020204" pitchFamily="34" charset="0"/>
              </a:rPr>
              <a:t>Quisque</a:t>
            </a:r>
            <a:r>
              <a:rPr lang="en-US" sz="900" dirty="0">
                <a:solidFill>
                  <a:schemeClr val="tx1">
                    <a:lumMod val="75000"/>
                    <a:lumOff val="25000"/>
                  </a:schemeClr>
                </a:solidFill>
                <a:latin typeface="Arial" panose="020B0604020202020204" pitchFamily="34" charset="0"/>
                <a:cs typeface="Arial" panose="020B0604020202020204" pitchFamily="34" charset="0"/>
              </a:rPr>
              <a:t> pulvinar sit </a:t>
            </a:r>
            <a:r>
              <a:rPr lang="en-US" sz="900" dirty="0" err="1">
                <a:solidFill>
                  <a:schemeClr val="tx1">
                    <a:lumMod val="75000"/>
                    <a:lumOff val="25000"/>
                  </a:schemeClr>
                </a:solidFill>
                <a:latin typeface="Arial" panose="020B0604020202020204" pitchFamily="34" charset="0"/>
                <a:cs typeface="Arial" panose="020B0604020202020204" pitchFamily="34" charset="0"/>
              </a:rPr>
              <a:t>amet</a:t>
            </a:r>
            <a:r>
              <a:rPr lang="en-US" sz="900" dirty="0">
                <a:solidFill>
                  <a:schemeClr val="tx1">
                    <a:lumMod val="75000"/>
                    <a:lumOff val="25000"/>
                  </a:schemeClr>
                </a:solidFill>
                <a:latin typeface="Arial" panose="020B0604020202020204" pitchFamily="34" charset="0"/>
                <a:cs typeface="Arial" panose="020B0604020202020204" pitchFamily="34" charset="0"/>
              </a:rPr>
              <a:t> </a:t>
            </a:r>
            <a:r>
              <a:rPr lang="en-US" sz="900" dirty="0" err="1">
                <a:solidFill>
                  <a:schemeClr val="tx1">
                    <a:lumMod val="75000"/>
                    <a:lumOff val="25000"/>
                  </a:schemeClr>
                </a:solidFill>
                <a:latin typeface="Arial" panose="020B0604020202020204" pitchFamily="34" charset="0"/>
                <a:cs typeface="Arial" panose="020B0604020202020204" pitchFamily="34" charset="0"/>
              </a:rPr>
              <a:t>turpis</a:t>
            </a:r>
            <a:r>
              <a:rPr lang="en-US" sz="900" dirty="0">
                <a:solidFill>
                  <a:schemeClr val="tx1">
                    <a:lumMod val="75000"/>
                    <a:lumOff val="25000"/>
                  </a:schemeClr>
                </a:solidFill>
                <a:latin typeface="Arial" panose="020B0604020202020204" pitchFamily="34" charset="0"/>
                <a:cs typeface="Arial" panose="020B0604020202020204" pitchFamily="34" charset="0"/>
              </a:rPr>
              <a:t> </a:t>
            </a:r>
            <a:r>
              <a:rPr lang="en-US" sz="900" dirty="0" err="1">
                <a:solidFill>
                  <a:schemeClr val="tx1">
                    <a:lumMod val="75000"/>
                    <a:lumOff val="25000"/>
                  </a:schemeClr>
                </a:solidFill>
                <a:latin typeface="Arial" panose="020B0604020202020204" pitchFamily="34" charset="0"/>
                <a:cs typeface="Arial" panose="020B0604020202020204" pitchFamily="34" charset="0"/>
              </a:rPr>
              <a:t>ut</a:t>
            </a:r>
            <a:r>
              <a:rPr lang="en-US" sz="900" dirty="0">
                <a:solidFill>
                  <a:schemeClr val="tx1">
                    <a:lumMod val="75000"/>
                    <a:lumOff val="25000"/>
                  </a:schemeClr>
                </a:solidFill>
                <a:latin typeface="Arial" panose="020B0604020202020204" pitchFamily="34" charset="0"/>
                <a:cs typeface="Arial" panose="020B0604020202020204" pitchFamily="34" charset="0"/>
              </a:rPr>
              <a:t> </a:t>
            </a:r>
            <a:r>
              <a:rPr lang="en-US" sz="900" dirty="0" err="1">
                <a:solidFill>
                  <a:schemeClr val="tx1">
                    <a:lumMod val="75000"/>
                    <a:lumOff val="25000"/>
                  </a:schemeClr>
                </a:solidFill>
                <a:latin typeface="Arial" panose="020B0604020202020204" pitchFamily="34" charset="0"/>
                <a:cs typeface="Arial" panose="020B0604020202020204" pitchFamily="34" charset="0"/>
              </a:rPr>
              <a:t>consequat</a:t>
            </a:r>
            <a:r>
              <a:rPr lang="en-US" sz="900" dirty="0">
                <a:solidFill>
                  <a:schemeClr val="tx1">
                    <a:lumMod val="75000"/>
                    <a:lumOff val="25000"/>
                  </a:schemeClr>
                </a:solidFill>
                <a:latin typeface="Arial" panose="020B0604020202020204" pitchFamily="34" charset="0"/>
                <a:cs typeface="Arial" panose="020B0604020202020204" pitchFamily="34" charset="0"/>
              </a:rPr>
              <a:t>. Lorem ipsum dolor sit </a:t>
            </a:r>
            <a:r>
              <a:rPr lang="en-US" sz="900" dirty="0" err="1">
                <a:solidFill>
                  <a:schemeClr val="tx1">
                    <a:lumMod val="75000"/>
                    <a:lumOff val="25000"/>
                  </a:schemeClr>
                </a:solidFill>
                <a:latin typeface="Arial" panose="020B0604020202020204" pitchFamily="34" charset="0"/>
                <a:cs typeface="Arial" panose="020B0604020202020204" pitchFamily="34" charset="0"/>
              </a:rPr>
              <a:t>amet</a:t>
            </a:r>
            <a:r>
              <a:rPr lang="en-US" sz="900" dirty="0">
                <a:solidFill>
                  <a:schemeClr val="tx1">
                    <a:lumMod val="75000"/>
                    <a:lumOff val="25000"/>
                  </a:schemeClr>
                </a:solidFill>
                <a:latin typeface="Arial" panose="020B0604020202020204" pitchFamily="34" charset="0"/>
                <a:cs typeface="Arial" panose="020B0604020202020204" pitchFamily="34" charset="0"/>
              </a:rPr>
              <a:t>, </a:t>
            </a:r>
            <a:r>
              <a:rPr lang="en-US" sz="900" dirty="0" err="1">
                <a:solidFill>
                  <a:schemeClr val="tx1">
                    <a:lumMod val="75000"/>
                    <a:lumOff val="25000"/>
                  </a:schemeClr>
                </a:solidFill>
                <a:latin typeface="Arial" panose="020B0604020202020204" pitchFamily="34" charset="0"/>
                <a:cs typeface="Arial" panose="020B0604020202020204" pitchFamily="34" charset="0"/>
              </a:rPr>
              <a:t>consectetur</a:t>
            </a:r>
            <a:r>
              <a:rPr lang="en-US" sz="900" dirty="0">
                <a:solidFill>
                  <a:schemeClr val="tx1">
                    <a:lumMod val="75000"/>
                    <a:lumOff val="25000"/>
                  </a:schemeClr>
                </a:solidFill>
                <a:latin typeface="Arial" panose="020B0604020202020204" pitchFamily="34" charset="0"/>
                <a:cs typeface="Arial" panose="020B0604020202020204" pitchFamily="34" charset="0"/>
              </a:rPr>
              <a:t>.</a:t>
            </a:r>
          </a:p>
          <a:p>
            <a:endParaRPr lang="en-US" sz="900" dirty="0">
              <a:solidFill>
                <a:schemeClr val="tx1">
                  <a:lumMod val="75000"/>
                  <a:lumOff val="25000"/>
                </a:schemeClr>
              </a:solidFill>
              <a:latin typeface="Arial" panose="020B0604020202020204" pitchFamily="34" charset="0"/>
              <a:cs typeface="Arial" panose="020B0604020202020204" pitchFamily="34" charset="0"/>
            </a:endParaRPr>
          </a:p>
        </p:txBody>
      </p:sp>
      <p:sp>
        <p:nvSpPr>
          <p:cNvPr id="201" name="TextBox 200"/>
          <p:cNvSpPr txBox="1"/>
          <p:nvPr/>
        </p:nvSpPr>
        <p:spPr>
          <a:xfrm>
            <a:off x="3279472" y="9366547"/>
            <a:ext cx="3939612" cy="369332"/>
          </a:xfrm>
          <a:prstGeom prst="rect">
            <a:avLst/>
          </a:prstGeom>
          <a:noFill/>
        </p:spPr>
        <p:txBody>
          <a:bodyPr wrap="square" rtlCol="0"/>
          <a:lstStyle/>
          <a:p>
            <a:r>
              <a:rPr lang="en-US" sz="900" kern="100" spc="100" dirty="0" err="1">
                <a:solidFill>
                  <a:schemeClr val="tx1">
                    <a:lumMod val="75000"/>
                    <a:lumOff val="25000"/>
                  </a:schemeClr>
                </a:solidFill>
                <a:latin typeface="Arial" panose="020B0604020202020204" pitchFamily="34" charset="0"/>
                <a:cs typeface="Arial" panose="020B0604020202020204" pitchFamily="34" charset="0"/>
              </a:rPr>
              <a:t>Lorem ipsum dolor sit amet, consectetur adipiscing elit. Quisque pulvinar sit amet turpis ut consequat.</a:t>
            </a:r>
            <a:endParaRPr lang="en-US" sz="800" kern="100" spc="100" dirty="0">
              <a:solidFill>
                <a:schemeClr val="tx1">
                  <a:lumMod val="50000"/>
                  <a:lumOff val="50000"/>
                </a:schemeClr>
              </a:solidFill>
              <a:latin typeface="Arial" panose="020B0604020202020204" pitchFamily="34" charset="0"/>
              <a:cs typeface="Arial" panose="020B0604020202020204" pitchFamily="34" charset="0"/>
            </a:endParaRPr>
          </a:p>
        </p:txBody>
      </p:sp>
      <p:sp>
        <p:nvSpPr>
          <p:cNvPr id="217" name="TextBox 216"/>
          <p:cNvSpPr txBox="1"/>
          <p:nvPr/>
        </p:nvSpPr>
        <p:spPr>
          <a:xfrm>
            <a:off x="1" y="3481543"/>
            <a:ext cx="2722318" cy="276999"/>
          </a:xfrm>
          <a:prstGeom prst="rect">
            <a:avLst/>
          </a:prstGeom>
          <a:noFill/>
          <a:ln w="3175">
            <a:noFill/>
          </a:ln>
        </p:spPr>
        <p:txBody>
          <a:bodyPr wrap="square" rtlCol="0" anchor="ctr"/>
          <a:lstStyle/>
          <a:p>
            <a:pPr lvl="1"/>
            <a:r>
              <a:rPr lang="en-US" sz="1200" b="1" dirty="0">
                <a:solidFill>
                  <a:srgbClr val="7030A0"/>
                </a:solidFill>
                <a:latin typeface="Arial" panose="020B0604020202020204" pitchFamily="34" charset="0"/>
                <a:cs typeface="Arial" panose="020B0604020202020204" pitchFamily="34" charset="0"/>
              </a:rPr>
              <a:t>HARD SKILLS</a:t>
            </a:r>
          </a:p>
        </p:txBody>
      </p:sp>
      <p:sp>
        <p:nvSpPr>
          <p:cNvPr id="218" name="TextBox 217"/>
          <p:cNvSpPr txBox="1"/>
          <p:nvPr/>
        </p:nvSpPr>
        <p:spPr>
          <a:xfrm>
            <a:off x="0" y="5255001"/>
            <a:ext cx="2728977" cy="276999"/>
          </a:xfrm>
          <a:prstGeom prst="rect">
            <a:avLst/>
          </a:prstGeom>
          <a:noFill/>
          <a:ln w="3175">
            <a:noFill/>
          </a:ln>
        </p:spPr>
        <p:txBody>
          <a:bodyPr wrap="square" rtlCol="0" anchor="ctr"/>
          <a:lstStyle/>
          <a:p>
            <a:pPr lvl="1"/>
            <a:r>
              <a:rPr lang="en-US" sz="1200" b="1" dirty="0">
                <a:solidFill>
                  <a:srgbClr val="7030A0"/>
                </a:solidFill>
                <a:latin typeface="Arial" panose="020B0604020202020204" pitchFamily="34" charset="0"/>
                <a:cs typeface="Arial" panose="020B0604020202020204" pitchFamily="34" charset="0"/>
              </a:rPr>
              <a:t>SOFT SKILLS</a:t>
            </a:r>
          </a:p>
        </p:txBody>
      </p:sp>
      <p:sp>
        <p:nvSpPr>
          <p:cNvPr id="219" name="TextBox 218"/>
          <p:cNvSpPr txBox="1"/>
          <p:nvPr/>
        </p:nvSpPr>
        <p:spPr>
          <a:xfrm>
            <a:off x="-2326" y="6802517"/>
            <a:ext cx="2731303" cy="276999"/>
          </a:xfrm>
          <a:prstGeom prst="rect">
            <a:avLst/>
          </a:prstGeom>
          <a:noFill/>
          <a:ln w="3175">
            <a:noFill/>
          </a:ln>
        </p:spPr>
        <p:txBody>
          <a:bodyPr wrap="square" rtlCol="0" anchor="ctr"/>
          <a:lstStyle/>
          <a:p>
            <a:pPr lvl="1"/>
            <a:r>
              <a:rPr lang="en-US" sz="1200" b="1" dirty="0">
                <a:solidFill>
                  <a:srgbClr val="7030A0"/>
                </a:solidFill>
                <a:latin typeface="Arial" panose="020B0604020202020204" pitchFamily="34" charset="0"/>
                <a:cs typeface="Arial" panose="020B0604020202020204" pitchFamily="34" charset="0"/>
              </a:rPr>
              <a:t>LANGUAGES</a:t>
            </a:r>
          </a:p>
        </p:txBody>
      </p:sp>
      <p:sp>
        <p:nvSpPr>
          <p:cNvPr id="220" name="TextBox 219"/>
          <p:cNvSpPr txBox="1"/>
          <p:nvPr/>
        </p:nvSpPr>
        <p:spPr>
          <a:xfrm>
            <a:off x="-1" y="8109549"/>
            <a:ext cx="2728977" cy="276999"/>
          </a:xfrm>
          <a:prstGeom prst="rect">
            <a:avLst/>
          </a:prstGeom>
          <a:noFill/>
          <a:ln w="3175">
            <a:noFill/>
          </a:ln>
        </p:spPr>
        <p:txBody>
          <a:bodyPr wrap="square" rtlCol="0" anchor="ctr">
            <a:spAutoFit/>
          </a:bodyPr>
          <a:lstStyle/>
          <a:p>
            <a:pPr lvl="1"/>
            <a:r>
              <a:rPr lang="en-US" sz="1200" b="1" dirty="0">
                <a:solidFill>
                  <a:srgbClr val="7030A0"/>
                </a:solidFill>
                <a:latin typeface="Arial" panose="020B0604020202020204" pitchFamily="34" charset="0"/>
                <a:cs typeface="Arial" panose="020B0604020202020204" pitchFamily="34" charset="0"/>
              </a:rPr>
              <a:t>CONTACT</a:t>
            </a:r>
          </a:p>
        </p:txBody>
      </p:sp>
      <p:sp>
        <p:nvSpPr>
          <p:cNvPr id="152" name="Rectangle 151"/>
          <p:cNvSpPr/>
          <p:nvPr/>
        </p:nvSpPr>
        <p:spPr>
          <a:xfrm>
            <a:off x="1532668" y="3882243"/>
            <a:ext cx="1072413" cy="95250"/>
          </a:xfrm>
          <a:prstGeom prst="rect">
            <a:avLst/>
          </a:prstGeom>
          <a:noFill/>
          <a:ln w="3175">
            <a:solidFill>
              <a:srgbClr val="7F38B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157" name="Rectangle 156"/>
          <p:cNvSpPr/>
          <p:nvPr/>
        </p:nvSpPr>
        <p:spPr>
          <a:xfrm>
            <a:off x="1532668" y="3931774"/>
            <a:ext cx="1072413" cy="45719"/>
          </a:xfrm>
          <a:prstGeom prst="rect">
            <a:avLst/>
          </a:prstGeom>
          <a:noFill/>
          <a:ln w="3175">
            <a:solidFill>
              <a:srgbClr val="7F38B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159" name="Rectangle 158"/>
          <p:cNvSpPr/>
          <p:nvPr/>
        </p:nvSpPr>
        <p:spPr>
          <a:xfrm>
            <a:off x="1532669" y="4161212"/>
            <a:ext cx="855064" cy="45719"/>
          </a:xfrm>
          <a:prstGeom prst="rect">
            <a:avLst/>
          </a:prstGeom>
          <a:solidFill>
            <a:srgbClr val="7F38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160" name="Rectangle 159"/>
          <p:cNvSpPr/>
          <p:nvPr/>
        </p:nvSpPr>
        <p:spPr>
          <a:xfrm>
            <a:off x="1532668" y="4110249"/>
            <a:ext cx="1072413" cy="95250"/>
          </a:xfrm>
          <a:prstGeom prst="rect">
            <a:avLst/>
          </a:prstGeom>
          <a:noFill/>
          <a:ln w="3175">
            <a:solidFill>
              <a:srgbClr val="7F38B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161" name="Rectangle 160"/>
          <p:cNvSpPr/>
          <p:nvPr/>
        </p:nvSpPr>
        <p:spPr>
          <a:xfrm>
            <a:off x="1532668" y="4159780"/>
            <a:ext cx="1072413" cy="45719"/>
          </a:xfrm>
          <a:prstGeom prst="rect">
            <a:avLst/>
          </a:prstGeom>
          <a:noFill/>
          <a:ln w="3175">
            <a:solidFill>
              <a:srgbClr val="7F38B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06" name="Rectangle 205"/>
          <p:cNvSpPr/>
          <p:nvPr/>
        </p:nvSpPr>
        <p:spPr>
          <a:xfrm>
            <a:off x="1532669" y="4390014"/>
            <a:ext cx="855064" cy="45719"/>
          </a:xfrm>
          <a:prstGeom prst="rect">
            <a:avLst/>
          </a:prstGeom>
          <a:solidFill>
            <a:srgbClr val="7F38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07" name="Rectangle 206"/>
          <p:cNvSpPr/>
          <p:nvPr/>
        </p:nvSpPr>
        <p:spPr>
          <a:xfrm>
            <a:off x="1532668" y="4339051"/>
            <a:ext cx="1072413" cy="95250"/>
          </a:xfrm>
          <a:prstGeom prst="rect">
            <a:avLst/>
          </a:prstGeom>
          <a:noFill/>
          <a:ln w="3175">
            <a:solidFill>
              <a:srgbClr val="7F38B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08" name="Rectangle 207"/>
          <p:cNvSpPr/>
          <p:nvPr/>
        </p:nvSpPr>
        <p:spPr>
          <a:xfrm>
            <a:off x="1532668" y="4388582"/>
            <a:ext cx="1072413" cy="45719"/>
          </a:xfrm>
          <a:prstGeom prst="rect">
            <a:avLst/>
          </a:prstGeom>
          <a:noFill/>
          <a:ln w="3175">
            <a:solidFill>
              <a:srgbClr val="7F38B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09" name="Rectangle 208"/>
          <p:cNvSpPr/>
          <p:nvPr/>
        </p:nvSpPr>
        <p:spPr>
          <a:xfrm>
            <a:off x="1532671" y="4619905"/>
            <a:ext cx="855064" cy="45719"/>
          </a:xfrm>
          <a:prstGeom prst="rect">
            <a:avLst/>
          </a:prstGeom>
          <a:solidFill>
            <a:srgbClr val="7F38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10" name="Rectangle 209"/>
          <p:cNvSpPr/>
          <p:nvPr/>
        </p:nvSpPr>
        <p:spPr>
          <a:xfrm>
            <a:off x="1532670" y="4568942"/>
            <a:ext cx="1072413" cy="95250"/>
          </a:xfrm>
          <a:prstGeom prst="rect">
            <a:avLst/>
          </a:prstGeom>
          <a:noFill/>
          <a:ln w="3175">
            <a:solidFill>
              <a:srgbClr val="7F38B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11" name="Rectangle 210"/>
          <p:cNvSpPr/>
          <p:nvPr/>
        </p:nvSpPr>
        <p:spPr>
          <a:xfrm>
            <a:off x="1532670" y="4618473"/>
            <a:ext cx="1072413" cy="45719"/>
          </a:xfrm>
          <a:prstGeom prst="rect">
            <a:avLst/>
          </a:prstGeom>
          <a:noFill/>
          <a:ln w="3175">
            <a:solidFill>
              <a:srgbClr val="7F38B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12" name="Rectangle 211"/>
          <p:cNvSpPr/>
          <p:nvPr/>
        </p:nvSpPr>
        <p:spPr>
          <a:xfrm>
            <a:off x="1533624" y="4863402"/>
            <a:ext cx="855064" cy="45719"/>
          </a:xfrm>
          <a:prstGeom prst="rect">
            <a:avLst/>
          </a:prstGeom>
          <a:solidFill>
            <a:srgbClr val="7F38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13" name="Rectangle 212"/>
          <p:cNvSpPr/>
          <p:nvPr/>
        </p:nvSpPr>
        <p:spPr>
          <a:xfrm>
            <a:off x="1533623" y="4812439"/>
            <a:ext cx="1072413" cy="95250"/>
          </a:xfrm>
          <a:prstGeom prst="rect">
            <a:avLst/>
          </a:prstGeom>
          <a:noFill/>
          <a:ln w="3175">
            <a:solidFill>
              <a:srgbClr val="7F38B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14" name="Rectangle 213"/>
          <p:cNvSpPr/>
          <p:nvPr/>
        </p:nvSpPr>
        <p:spPr>
          <a:xfrm>
            <a:off x="1533623" y="4861970"/>
            <a:ext cx="1072413" cy="45719"/>
          </a:xfrm>
          <a:prstGeom prst="rect">
            <a:avLst/>
          </a:prstGeom>
          <a:noFill/>
          <a:ln w="3175">
            <a:solidFill>
              <a:srgbClr val="7F38B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16" name="Rectangle 215"/>
          <p:cNvSpPr/>
          <p:nvPr/>
        </p:nvSpPr>
        <p:spPr>
          <a:xfrm>
            <a:off x="1559985" y="5707050"/>
            <a:ext cx="855064" cy="45719"/>
          </a:xfrm>
          <a:prstGeom prst="rect">
            <a:avLst/>
          </a:prstGeom>
          <a:solidFill>
            <a:srgbClr val="7F38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21" name="Rectangle 220"/>
          <p:cNvSpPr/>
          <p:nvPr/>
        </p:nvSpPr>
        <p:spPr>
          <a:xfrm>
            <a:off x="1559984" y="5656087"/>
            <a:ext cx="1072413" cy="95250"/>
          </a:xfrm>
          <a:prstGeom prst="rect">
            <a:avLst/>
          </a:prstGeom>
          <a:noFill/>
          <a:ln w="3175">
            <a:solidFill>
              <a:srgbClr val="7F38B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22" name="Rectangle 221"/>
          <p:cNvSpPr/>
          <p:nvPr/>
        </p:nvSpPr>
        <p:spPr>
          <a:xfrm>
            <a:off x="1559984" y="5705618"/>
            <a:ext cx="1072413" cy="45719"/>
          </a:xfrm>
          <a:prstGeom prst="rect">
            <a:avLst/>
          </a:prstGeom>
          <a:noFill/>
          <a:ln w="3175">
            <a:solidFill>
              <a:srgbClr val="7F38B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23" name="Rectangle 222"/>
          <p:cNvSpPr/>
          <p:nvPr/>
        </p:nvSpPr>
        <p:spPr>
          <a:xfrm>
            <a:off x="1559985" y="5935056"/>
            <a:ext cx="855064" cy="45719"/>
          </a:xfrm>
          <a:prstGeom prst="rect">
            <a:avLst/>
          </a:prstGeom>
          <a:solidFill>
            <a:srgbClr val="7F38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24" name="Rectangle 223"/>
          <p:cNvSpPr/>
          <p:nvPr/>
        </p:nvSpPr>
        <p:spPr>
          <a:xfrm>
            <a:off x="1559984" y="5884093"/>
            <a:ext cx="1072413" cy="95250"/>
          </a:xfrm>
          <a:prstGeom prst="rect">
            <a:avLst/>
          </a:prstGeom>
          <a:noFill/>
          <a:ln w="3175">
            <a:solidFill>
              <a:srgbClr val="7F38B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25" name="Rectangle 224"/>
          <p:cNvSpPr/>
          <p:nvPr/>
        </p:nvSpPr>
        <p:spPr>
          <a:xfrm>
            <a:off x="1559984" y="5933624"/>
            <a:ext cx="1072413" cy="45719"/>
          </a:xfrm>
          <a:prstGeom prst="rect">
            <a:avLst/>
          </a:prstGeom>
          <a:noFill/>
          <a:ln w="3175">
            <a:solidFill>
              <a:srgbClr val="7F38B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26" name="Rectangle 225"/>
          <p:cNvSpPr/>
          <p:nvPr/>
        </p:nvSpPr>
        <p:spPr>
          <a:xfrm>
            <a:off x="1559985" y="6163858"/>
            <a:ext cx="855064" cy="45719"/>
          </a:xfrm>
          <a:prstGeom prst="rect">
            <a:avLst/>
          </a:prstGeom>
          <a:solidFill>
            <a:srgbClr val="7F38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27" name="Rectangle 226"/>
          <p:cNvSpPr/>
          <p:nvPr/>
        </p:nvSpPr>
        <p:spPr>
          <a:xfrm>
            <a:off x="1559984" y="6112895"/>
            <a:ext cx="1072413" cy="95250"/>
          </a:xfrm>
          <a:prstGeom prst="rect">
            <a:avLst/>
          </a:prstGeom>
          <a:noFill/>
          <a:ln w="3175">
            <a:solidFill>
              <a:srgbClr val="7F38B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28" name="Rectangle 227"/>
          <p:cNvSpPr/>
          <p:nvPr/>
        </p:nvSpPr>
        <p:spPr>
          <a:xfrm>
            <a:off x="1559984" y="6162426"/>
            <a:ext cx="1072413" cy="45719"/>
          </a:xfrm>
          <a:prstGeom prst="rect">
            <a:avLst/>
          </a:prstGeom>
          <a:noFill/>
          <a:ln w="3175">
            <a:solidFill>
              <a:srgbClr val="7F38B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29" name="Rectangle 228"/>
          <p:cNvSpPr/>
          <p:nvPr/>
        </p:nvSpPr>
        <p:spPr>
          <a:xfrm>
            <a:off x="1559987" y="6393749"/>
            <a:ext cx="855064" cy="45719"/>
          </a:xfrm>
          <a:prstGeom prst="rect">
            <a:avLst/>
          </a:prstGeom>
          <a:solidFill>
            <a:srgbClr val="7F38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30" name="Rectangle 229"/>
          <p:cNvSpPr/>
          <p:nvPr/>
        </p:nvSpPr>
        <p:spPr>
          <a:xfrm>
            <a:off x="1559986" y="6342786"/>
            <a:ext cx="1072413" cy="95250"/>
          </a:xfrm>
          <a:prstGeom prst="rect">
            <a:avLst/>
          </a:prstGeom>
          <a:noFill/>
          <a:ln w="3175">
            <a:solidFill>
              <a:srgbClr val="7F38B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31" name="Rectangle 230"/>
          <p:cNvSpPr/>
          <p:nvPr/>
        </p:nvSpPr>
        <p:spPr>
          <a:xfrm>
            <a:off x="1559986" y="6392317"/>
            <a:ext cx="1072413" cy="45719"/>
          </a:xfrm>
          <a:prstGeom prst="rect">
            <a:avLst/>
          </a:prstGeom>
          <a:noFill/>
          <a:ln w="3175">
            <a:solidFill>
              <a:srgbClr val="7F38B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32" name="Rectangle 231"/>
          <p:cNvSpPr/>
          <p:nvPr/>
        </p:nvSpPr>
        <p:spPr>
          <a:xfrm>
            <a:off x="1559985" y="7260431"/>
            <a:ext cx="855064" cy="45719"/>
          </a:xfrm>
          <a:prstGeom prst="rect">
            <a:avLst/>
          </a:prstGeom>
          <a:solidFill>
            <a:srgbClr val="7F38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33" name="Rectangle 232"/>
          <p:cNvSpPr/>
          <p:nvPr/>
        </p:nvSpPr>
        <p:spPr>
          <a:xfrm>
            <a:off x="1559984" y="7209468"/>
            <a:ext cx="1072413" cy="95250"/>
          </a:xfrm>
          <a:prstGeom prst="rect">
            <a:avLst/>
          </a:prstGeom>
          <a:noFill/>
          <a:ln w="3175">
            <a:solidFill>
              <a:srgbClr val="7F38B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34" name="Rectangle 233"/>
          <p:cNvSpPr/>
          <p:nvPr/>
        </p:nvSpPr>
        <p:spPr>
          <a:xfrm>
            <a:off x="1559984" y="7258999"/>
            <a:ext cx="1072413" cy="45719"/>
          </a:xfrm>
          <a:prstGeom prst="rect">
            <a:avLst/>
          </a:prstGeom>
          <a:noFill/>
          <a:ln w="3175">
            <a:solidFill>
              <a:srgbClr val="7F38B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35" name="Rectangle 234"/>
          <p:cNvSpPr/>
          <p:nvPr/>
        </p:nvSpPr>
        <p:spPr>
          <a:xfrm>
            <a:off x="1559985" y="7488437"/>
            <a:ext cx="855064" cy="45719"/>
          </a:xfrm>
          <a:prstGeom prst="rect">
            <a:avLst/>
          </a:prstGeom>
          <a:solidFill>
            <a:srgbClr val="7F38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36" name="Rectangle 235"/>
          <p:cNvSpPr/>
          <p:nvPr/>
        </p:nvSpPr>
        <p:spPr>
          <a:xfrm>
            <a:off x="1559984" y="7437474"/>
            <a:ext cx="1072413" cy="95250"/>
          </a:xfrm>
          <a:prstGeom prst="rect">
            <a:avLst/>
          </a:prstGeom>
          <a:noFill/>
          <a:ln w="3175">
            <a:solidFill>
              <a:srgbClr val="7F38B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37" name="Rectangle 236"/>
          <p:cNvSpPr/>
          <p:nvPr/>
        </p:nvSpPr>
        <p:spPr>
          <a:xfrm>
            <a:off x="1559984" y="7487005"/>
            <a:ext cx="1072413" cy="45719"/>
          </a:xfrm>
          <a:prstGeom prst="rect">
            <a:avLst/>
          </a:prstGeom>
          <a:noFill/>
          <a:ln w="3175">
            <a:solidFill>
              <a:srgbClr val="7F38B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38" name="Rectangle 237"/>
          <p:cNvSpPr/>
          <p:nvPr/>
        </p:nvSpPr>
        <p:spPr>
          <a:xfrm>
            <a:off x="1559985" y="7717239"/>
            <a:ext cx="855064" cy="45719"/>
          </a:xfrm>
          <a:prstGeom prst="rect">
            <a:avLst/>
          </a:prstGeom>
          <a:solidFill>
            <a:srgbClr val="7F38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39" name="Rectangle 238"/>
          <p:cNvSpPr/>
          <p:nvPr/>
        </p:nvSpPr>
        <p:spPr>
          <a:xfrm>
            <a:off x="1559984" y="7666276"/>
            <a:ext cx="1072413" cy="95250"/>
          </a:xfrm>
          <a:prstGeom prst="rect">
            <a:avLst/>
          </a:prstGeom>
          <a:noFill/>
          <a:ln w="3175">
            <a:solidFill>
              <a:srgbClr val="7F38B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40" name="Rectangle 239"/>
          <p:cNvSpPr/>
          <p:nvPr/>
        </p:nvSpPr>
        <p:spPr>
          <a:xfrm>
            <a:off x="1559984" y="7715807"/>
            <a:ext cx="1072413" cy="45719"/>
          </a:xfrm>
          <a:prstGeom prst="rect">
            <a:avLst/>
          </a:prstGeom>
          <a:noFill/>
          <a:ln w="3175">
            <a:solidFill>
              <a:srgbClr val="7F38B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cxnSp>
        <p:nvCxnSpPr>
          <p:cNvPr id="215" name="Straight Connector 214"/>
          <p:cNvCxnSpPr/>
          <p:nvPr/>
        </p:nvCxnSpPr>
        <p:spPr>
          <a:xfrm>
            <a:off x="3381375" y="10207208"/>
            <a:ext cx="3714750" cy="0"/>
          </a:xfrm>
          <a:prstGeom prst="line">
            <a:avLst/>
          </a:prstGeom>
          <a:ln w="3175">
            <a:solidFill>
              <a:srgbClr val="7F38BA">
                <a:alpha val="30000"/>
              </a:srgbClr>
            </a:solidFill>
          </a:ln>
        </p:spPr>
        <p:style>
          <a:lnRef idx="1">
            <a:schemeClr val="accent1"/>
          </a:lnRef>
          <a:fillRef idx="0">
            <a:schemeClr val="accent1"/>
          </a:fillRef>
          <a:effectRef idx="0">
            <a:schemeClr val="accent1"/>
          </a:effectRef>
          <a:fontRef idx="minor">
            <a:schemeClr val="tx1"/>
          </a:fontRef>
        </p:style>
      </p:cxn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96811" y="6442138"/>
            <a:ext cx="260224" cy="260224"/>
          </a:xfrm>
          <a:prstGeom prst="rect">
            <a:avLst/>
          </a:prstGeom>
        </p:spPr>
      </p:pic>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996021" y="3475354"/>
            <a:ext cx="261804" cy="261804"/>
          </a:xfrm>
          <a:prstGeom prst="rect">
            <a:avLst/>
          </a:prstGeom>
        </p:spPr>
      </p:pic>
      <p:pic>
        <p:nvPicPr>
          <p:cNvPr id="5" name="Pictur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003340" y="9104127"/>
            <a:ext cx="247167" cy="247167"/>
          </a:xfrm>
          <a:prstGeom prst="rect">
            <a:avLst/>
          </a:prstGeom>
          <a:ln>
            <a:noFill/>
          </a:ln>
        </p:spPr>
      </p:pic>
      <p:sp>
        <p:nvSpPr>
          <p:cNvPr id="74" name="Oval 73"/>
          <p:cNvSpPr/>
          <p:nvPr/>
        </p:nvSpPr>
        <p:spPr>
          <a:xfrm>
            <a:off x="2966451" y="3449027"/>
            <a:ext cx="320944" cy="320944"/>
          </a:xfrm>
          <a:prstGeom prst="ellipse">
            <a:avLst/>
          </a:prstGeom>
          <a:noFill/>
          <a:ln w="6350">
            <a:solidFill>
              <a:srgbClr val="7F38BA">
                <a:alpha val="4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Oval 95"/>
          <p:cNvSpPr/>
          <p:nvPr/>
        </p:nvSpPr>
        <p:spPr>
          <a:xfrm>
            <a:off x="2966451" y="6410262"/>
            <a:ext cx="320944" cy="320944"/>
          </a:xfrm>
          <a:prstGeom prst="ellipse">
            <a:avLst/>
          </a:prstGeom>
          <a:noFill/>
          <a:ln w="6350">
            <a:solidFill>
              <a:srgbClr val="7F38BA">
                <a:alpha val="4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Oval 96"/>
          <p:cNvSpPr/>
          <p:nvPr/>
        </p:nvSpPr>
        <p:spPr>
          <a:xfrm>
            <a:off x="2966451" y="9064326"/>
            <a:ext cx="320944" cy="320944"/>
          </a:xfrm>
          <a:prstGeom prst="ellipse">
            <a:avLst/>
          </a:prstGeom>
          <a:noFill/>
          <a:ln w="6350">
            <a:solidFill>
              <a:srgbClr val="7F38BA">
                <a:alpha val="4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43" name="Straight Connector 242"/>
          <p:cNvCxnSpPr>
            <a:stCxn id="74" idx="4"/>
            <a:endCxn id="96" idx="0"/>
          </p:cNvCxnSpPr>
          <p:nvPr/>
        </p:nvCxnSpPr>
        <p:spPr>
          <a:xfrm>
            <a:off x="3126923" y="3769971"/>
            <a:ext cx="0" cy="2640291"/>
          </a:xfrm>
          <a:prstGeom prst="line">
            <a:avLst/>
          </a:prstGeom>
          <a:ln>
            <a:solidFill>
              <a:srgbClr val="7F38BA">
                <a:alpha val="40000"/>
              </a:srgbClr>
            </a:solidFill>
          </a:ln>
        </p:spPr>
        <p:style>
          <a:lnRef idx="1">
            <a:schemeClr val="accent1"/>
          </a:lnRef>
          <a:fillRef idx="0">
            <a:schemeClr val="accent1"/>
          </a:fillRef>
          <a:effectRef idx="0">
            <a:schemeClr val="accent1"/>
          </a:effectRef>
          <a:fontRef idx="minor">
            <a:schemeClr val="tx1"/>
          </a:fontRef>
        </p:style>
      </p:cxnSp>
      <p:cxnSp>
        <p:nvCxnSpPr>
          <p:cNvPr id="245" name="Straight Connector 244"/>
          <p:cNvCxnSpPr>
            <a:stCxn id="96" idx="4"/>
            <a:endCxn id="97" idx="0"/>
          </p:cNvCxnSpPr>
          <p:nvPr/>
        </p:nvCxnSpPr>
        <p:spPr>
          <a:xfrm>
            <a:off x="3126923" y="6731206"/>
            <a:ext cx="0" cy="2333120"/>
          </a:xfrm>
          <a:prstGeom prst="line">
            <a:avLst/>
          </a:prstGeom>
          <a:ln>
            <a:solidFill>
              <a:srgbClr val="7F38BA">
                <a:alpha val="40000"/>
              </a:srgbClr>
            </a:solidFill>
          </a:ln>
        </p:spPr>
        <p:style>
          <a:lnRef idx="1">
            <a:schemeClr val="accent1"/>
          </a:lnRef>
          <a:fillRef idx="0">
            <a:schemeClr val="accent1"/>
          </a:fillRef>
          <a:effectRef idx="0">
            <a:schemeClr val="accent1"/>
          </a:effectRef>
          <a:fontRef idx="minor">
            <a:schemeClr val="tx1"/>
          </a:fontRef>
        </p:style>
      </p:cxnSp>
      <p:cxnSp>
        <p:nvCxnSpPr>
          <p:cNvPr id="247" name="Straight Connector 246"/>
          <p:cNvCxnSpPr>
            <a:stCxn id="97" idx="4"/>
          </p:cNvCxnSpPr>
          <p:nvPr/>
        </p:nvCxnSpPr>
        <p:spPr>
          <a:xfrm>
            <a:off x="3126923" y="9385270"/>
            <a:ext cx="0" cy="679480"/>
          </a:xfrm>
          <a:prstGeom prst="line">
            <a:avLst/>
          </a:prstGeom>
          <a:ln>
            <a:solidFill>
              <a:srgbClr val="7F38BA">
                <a:alpha val="40000"/>
              </a:srgbClr>
            </a:solidFill>
          </a:ln>
        </p:spPr>
        <p:style>
          <a:lnRef idx="1">
            <a:schemeClr val="accent1"/>
          </a:lnRef>
          <a:fillRef idx="0">
            <a:schemeClr val="accent1"/>
          </a:fillRef>
          <a:effectRef idx="0">
            <a:schemeClr val="accent1"/>
          </a:effectRef>
          <a:fontRef idx="minor">
            <a:schemeClr val="tx1"/>
          </a:fontRef>
        </p:style>
      </p:cxnSp>
      <p:pic>
        <p:nvPicPr>
          <p:cNvPr id="251" name="Picture 250"/>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29996" y="9034641"/>
            <a:ext cx="166665" cy="166665"/>
          </a:xfrm>
          <a:prstGeom prst="rect">
            <a:avLst/>
          </a:prstGeom>
        </p:spPr>
      </p:pic>
      <p:pic>
        <p:nvPicPr>
          <p:cNvPr id="252" name="Picture 251"/>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29996" y="9344198"/>
            <a:ext cx="166665" cy="166665"/>
          </a:xfrm>
          <a:prstGeom prst="rect">
            <a:avLst/>
          </a:prstGeom>
        </p:spPr>
      </p:pic>
      <p:pic>
        <p:nvPicPr>
          <p:cNvPr id="253" name="Picture 252"/>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529995" y="9653755"/>
            <a:ext cx="166665" cy="166665"/>
          </a:xfrm>
          <a:prstGeom prst="rect">
            <a:avLst/>
          </a:prstGeom>
        </p:spPr>
      </p:pic>
      <p:pic>
        <p:nvPicPr>
          <p:cNvPr id="254" name="Picture 253"/>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529994" y="8551576"/>
            <a:ext cx="166665" cy="166665"/>
          </a:xfrm>
          <a:prstGeom prst="rect">
            <a:avLst/>
          </a:prstGeom>
        </p:spPr>
      </p:pic>
      <p:pic>
        <p:nvPicPr>
          <p:cNvPr id="12" name="Image 11"/>
          <p:cNvPicPr>
            <a:picLocks noChangeAspect="1"/>
          </p:cNvPicPr>
          <p:nvPr/>
        </p:nvPicPr>
        <p:blipFill rotWithShape="1">
          <a:blip r:embed="rId9"/>
          <a:srcRect l="10697" r="23153"/>
          <a:stretch/>
        </p:blipFill>
        <p:spPr>
          <a:xfrm>
            <a:off x="4690196" y="224939"/>
            <a:ext cx="2051926" cy="2070380"/>
          </a:xfrm>
          <a:prstGeom prst="ellipse">
            <a:avLst/>
          </a:prstGeom>
          <a:ln w="28575">
            <a:solidFill>
              <a:schemeClr val="bg1"/>
            </a:solidFill>
          </a:ln>
        </p:spPr>
      </p:pic>
    </p:spTree>
    <p:extLst>
      <p:ext uri="{BB962C8B-B14F-4D97-AF65-F5344CB8AC3E}">
        <p14:creationId xmlns:p14="http://schemas.microsoft.com/office/powerpoint/2010/main" val="398544176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384</Words>
  <Application>Microsoft Office PowerPoint</Application>
  <PresentationFormat>Custom</PresentationFormat>
  <Paragraphs>57</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Md. Mohsin Alam</dc:creator>
  <cp:lastModifiedBy>Stanislas Larnier</cp:lastModifiedBy>
  <cp:revision>128</cp:revision>
  <dcterms:created xsi:type="dcterms:W3CDTF">2015-04-27T10:39:12Z</dcterms:created>
  <dcterms:modified xsi:type="dcterms:W3CDTF">2020-12-06T18:35:25Z</dcterms:modified>
</cp:coreProperties>
</file>