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BE1"/>
    <a:srgbClr val="DEEBF7"/>
    <a:srgbClr val="FDD9F4"/>
    <a:srgbClr val="404040"/>
    <a:srgbClr val="62F0E9"/>
    <a:srgbClr val="F8CBAD"/>
    <a:srgbClr val="2419FF"/>
    <a:srgbClr val="27E7F1"/>
    <a:srgbClr val="818181"/>
    <a:srgbClr val="2A2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088" autoAdjust="0"/>
    <p:restoredTop sz="94660"/>
  </p:normalViewPr>
  <p:slideViewPr>
    <p:cSldViewPr snapToGrid="0">
      <p:cViewPr varScale="1">
        <p:scale>
          <a:sx n="74" d="100"/>
          <a:sy n="74" d="100"/>
        </p:scale>
        <p:origin x="37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12/6/2020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tif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 name="Rounded Rectangle 226"/>
          <p:cNvSpPr/>
          <p:nvPr/>
        </p:nvSpPr>
        <p:spPr>
          <a:xfrm>
            <a:off x="361467" y="7305633"/>
            <a:ext cx="3231400" cy="1440473"/>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ounded Rectangle 227"/>
          <p:cNvSpPr/>
          <p:nvPr/>
        </p:nvSpPr>
        <p:spPr>
          <a:xfrm>
            <a:off x="4232585" y="7124544"/>
            <a:ext cx="2986266" cy="2903276"/>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ounded Rectangle 228"/>
          <p:cNvSpPr/>
          <p:nvPr/>
        </p:nvSpPr>
        <p:spPr>
          <a:xfrm>
            <a:off x="4232585" y="2936646"/>
            <a:ext cx="2986266" cy="3907032"/>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ounded Rectangle 229"/>
          <p:cNvSpPr/>
          <p:nvPr/>
        </p:nvSpPr>
        <p:spPr>
          <a:xfrm>
            <a:off x="359527" y="2936867"/>
            <a:ext cx="3233340" cy="2963868"/>
          </a:xfrm>
          <a:prstGeom prst="roundRect">
            <a:avLst>
              <a:gd name="adj" fmla="val 860"/>
            </a:avLst>
          </a:prstGeom>
          <a:solidFill>
            <a:schemeClr val="bg1"/>
          </a:solidFill>
          <a:ln>
            <a:noFill/>
          </a:ln>
          <a:effectLst>
            <a:outerShdw blurRad="190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 y="9239713"/>
            <a:ext cx="7562850" cy="1015663"/>
          </a:xfrm>
          <a:prstGeom prst="rect">
            <a:avLst/>
          </a:prstGeom>
          <a:solidFill>
            <a:srgbClr val="FFFBE1">
              <a:alpha val="50000"/>
            </a:srgbClr>
          </a:solidFill>
          <a:ln w="3175">
            <a:noFill/>
          </a:ln>
          <a:effectLst>
            <a:outerShdw blurRad="127000" algn="ctr" rotWithShape="0">
              <a:prstClr val="black">
                <a:alpha val="40000"/>
              </a:prstClr>
            </a:outerShdw>
          </a:effectLst>
        </p:spPr>
        <p:txBody>
          <a:bodyPr wrap="square" rtlCol="0"/>
          <a:lstStyle/>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Address:          12 Regent Street Y200 New-York, NY</a:t>
            </a:r>
            <a:endParaRPr lang="en-US" sz="500" dirty="0">
              <a:solidFill>
                <a:schemeClr val="tx1">
                  <a:lumMod val="75000"/>
                  <a:lumOff val="25000"/>
                </a:schemeClr>
              </a:solidFill>
              <a:latin typeface="Arial" panose="020B0604020202020204" pitchFamily="34" charset="0"/>
              <a:cs typeface="Arial" panose="020B0604020202020204" pitchFamily="34" charset="0"/>
            </a:endParaRPr>
          </a:p>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Phone:             0102030405</a:t>
            </a:r>
          </a:p>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Email:               mail@mail.com</a:t>
            </a:r>
          </a:p>
          <a:p>
            <a:pPr lvl="1">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Website:           www.twitter.com/#name</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2" name="Freeform 11"/>
          <p:cNvSpPr/>
          <p:nvPr/>
        </p:nvSpPr>
        <p:spPr>
          <a:xfrm>
            <a:off x="-16042" y="-16042"/>
            <a:ext cx="7587916" cy="2759242"/>
          </a:xfrm>
          <a:custGeom>
            <a:avLst/>
            <a:gdLst>
              <a:gd name="connsiteX0" fmla="*/ 0 w 7587916"/>
              <a:gd name="connsiteY0" fmla="*/ 0 h 2759242"/>
              <a:gd name="connsiteX1" fmla="*/ 7587916 w 7587916"/>
              <a:gd name="connsiteY1" fmla="*/ 0 h 2759242"/>
              <a:gd name="connsiteX2" fmla="*/ 7587916 w 7587916"/>
              <a:gd name="connsiteY2" fmla="*/ 2759242 h 2759242"/>
              <a:gd name="connsiteX3" fmla="*/ 0 w 7587916"/>
              <a:gd name="connsiteY3" fmla="*/ 0 h 2759242"/>
            </a:gdLst>
            <a:ahLst/>
            <a:cxnLst>
              <a:cxn ang="0">
                <a:pos x="connsiteX0" y="connsiteY0"/>
              </a:cxn>
              <a:cxn ang="0">
                <a:pos x="connsiteX1" y="connsiteY1"/>
              </a:cxn>
              <a:cxn ang="0">
                <a:pos x="connsiteX2" y="connsiteY2"/>
              </a:cxn>
              <a:cxn ang="0">
                <a:pos x="connsiteX3" y="connsiteY3"/>
              </a:cxn>
            </a:cxnLst>
            <a:rect l="l" t="t" r="r" b="b"/>
            <a:pathLst>
              <a:path w="7587916" h="2759242">
                <a:moveTo>
                  <a:pt x="0" y="0"/>
                </a:moveTo>
                <a:lnTo>
                  <a:pt x="7587916" y="0"/>
                </a:lnTo>
                <a:lnTo>
                  <a:pt x="7587916" y="2759242"/>
                </a:lnTo>
                <a:lnTo>
                  <a:pt x="0" y="0"/>
                </a:lnTo>
                <a:close/>
              </a:path>
            </a:pathLst>
          </a:custGeom>
          <a:solidFill>
            <a:srgbClr val="DEEBF7">
              <a:alpha val="50000"/>
            </a:srgbClr>
          </a:solidFill>
          <a:ln>
            <a:noFill/>
          </a:ln>
          <a:effectLst>
            <a:outerShdw blurRad="254000" dist="38100" dir="8100000" sx="97000" sy="97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203"/>
          <p:cNvSpPr/>
          <p:nvPr/>
        </p:nvSpPr>
        <p:spPr>
          <a:xfrm rot="10800000" flipV="1">
            <a:off x="-9023" y="4545716"/>
            <a:ext cx="7571874" cy="6140164"/>
          </a:xfrm>
          <a:custGeom>
            <a:avLst/>
            <a:gdLst>
              <a:gd name="connsiteX0" fmla="*/ 0 w 7571874"/>
              <a:gd name="connsiteY0" fmla="*/ 7603958 h 7603958"/>
              <a:gd name="connsiteX1" fmla="*/ 0 w 7571874"/>
              <a:gd name="connsiteY1" fmla="*/ 3513221 h 7603958"/>
              <a:gd name="connsiteX2" fmla="*/ 7571874 w 7571874"/>
              <a:gd name="connsiteY2" fmla="*/ 0 h 7603958"/>
              <a:gd name="connsiteX3" fmla="*/ 7571874 w 7571874"/>
              <a:gd name="connsiteY3" fmla="*/ 4090737 h 7603958"/>
              <a:gd name="connsiteX4" fmla="*/ 0 w 7571874"/>
              <a:gd name="connsiteY4" fmla="*/ 7603958 h 7603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1874" h="7603958">
                <a:moveTo>
                  <a:pt x="0" y="7603958"/>
                </a:moveTo>
                <a:lnTo>
                  <a:pt x="0" y="3513221"/>
                </a:lnTo>
                <a:lnTo>
                  <a:pt x="7571874" y="0"/>
                </a:lnTo>
                <a:lnTo>
                  <a:pt x="7571874" y="4090737"/>
                </a:lnTo>
                <a:lnTo>
                  <a:pt x="0" y="7603958"/>
                </a:lnTo>
                <a:close/>
              </a:path>
            </a:pathLst>
          </a:custGeom>
          <a:solidFill>
            <a:srgbClr val="DEEBF7">
              <a:alpha val="50000"/>
            </a:srgbClr>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0" y="0"/>
            <a:ext cx="7571874" cy="7637626"/>
          </a:xfrm>
          <a:custGeom>
            <a:avLst/>
            <a:gdLst>
              <a:gd name="connsiteX0" fmla="*/ 0 w 7571874"/>
              <a:gd name="connsiteY0" fmla="*/ 7603958 h 7603958"/>
              <a:gd name="connsiteX1" fmla="*/ 0 w 7571874"/>
              <a:gd name="connsiteY1" fmla="*/ 3513221 h 7603958"/>
              <a:gd name="connsiteX2" fmla="*/ 7571874 w 7571874"/>
              <a:gd name="connsiteY2" fmla="*/ 0 h 7603958"/>
              <a:gd name="connsiteX3" fmla="*/ 7571874 w 7571874"/>
              <a:gd name="connsiteY3" fmla="*/ 4090737 h 7603958"/>
              <a:gd name="connsiteX4" fmla="*/ 0 w 7571874"/>
              <a:gd name="connsiteY4" fmla="*/ 7603958 h 7603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1874" h="7603958">
                <a:moveTo>
                  <a:pt x="0" y="7603958"/>
                </a:moveTo>
                <a:lnTo>
                  <a:pt x="0" y="3513221"/>
                </a:lnTo>
                <a:lnTo>
                  <a:pt x="7571874" y="0"/>
                </a:lnTo>
                <a:lnTo>
                  <a:pt x="7571874" y="4090737"/>
                </a:lnTo>
                <a:lnTo>
                  <a:pt x="0" y="7603958"/>
                </a:lnTo>
                <a:close/>
              </a:path>
            </a:pathLst>
          </a:custGeom>
          <a:solidFill>
            <a:srgbClr val="FFFBE1">
              <a:alpha val="50000"/>
            </a:srgbClr>
          </a:solidFill>
          <a:ln>
            <a:noFill/>
          </a:ln>
          <a:effectLst>
            <a:outerShdw blurRad="127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Rounded Rectangle 224"/>
          <p:cNvSpPr/>
          <p:nvPr/>
        </p:nvSpPr>
        <p:spPr>
          <a:xfrm>
            <a:off x="357620" y="7311755"/>
            <a:ext cx="3231400" cy="1440473"/>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ounded Rectangle 223"/>
          <p:cNvSpPr/>
          <p:nvPr/>
        </p:nvSpPr>
        <p:spPr>
          <a:xfrm>
            <a:off x="4228738" y="7130666"/>
            <a:ext cx="2986266" cy="3124710"/>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ounded Rectangle 62"/>
          <p:cNvSpPr/>
          <p:nvPr/>
        </p:nvSpPr>
        <p:spPr>
          <a:xfrm>
            <a:off x="352545" y="179522"/>
            <a:ext cx="1751531" cy="1761289"/>
          </a:xfrm>
          <a:prstGeom prst="roundRect">
            <a:avLst>
              <a:gd name="adj" fmla="val 860"/>
            </a:avLst>
          </a:prstGeom>
          <a:solidFill>
            <a:schemeClr val="bg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p:cNvSpPr/>
          <p:nvPr/>
        </p:nvSpPr>
        <p:spPr>
          <a:xfrm>
            <a:off x="4228738" y="2942768"/>
            <a:ext cx="2986266" cy="3907032"/>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355680" y="2942988"/>
            <a:ext cx="3233340" cy="3365217"/>
          </a:xfrm>
          <a:prstGeom prst="roundRect">
            <a:avLst>
              <a:gd name="adj" fmla="val 860"/>
            </a:avLst>
          </a:pr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293366" y="536960"/>
            <a:ext cx="4881704" cy="846386"/>
          </a:xfrm>
          <a:prstGeom prst="rect">
            <a:avLst/>
          </a:prstGeom>
          <a:noFill/>
          <a:ln w="3175">
            <a:noFill/>
          </a:ln>
        </p:spPr>
        <p:txBody>
          <a:bodyPr wrap="square" rtlCol="0" anchor="ctr"/>
          <a:lstStyle/>
          <a:p>
            <a:pPr algn="r"/>
            <a:r>
              <a:rPr lang="en-US" sz="3200" b="1" dirty="0">
                <a:solidFill>
                  <a:schemeClr val="tx1">
                    <a:lumMod val="75000"/>
                    <a:lumOff val="25000"/>
                  </a:schemeClr>
                </a:solidFill>
                <a:latin typeface="Arial" panose="020B0604020202020204" pitchFamily="34" charset="0"/>
                <a:cs typeface="Arial" panose="020B0604020202020204" pitchFamily="34" charset="0"/>
              </a:rPr>
              <a:t>JOHN DOE</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1400" b="1" dirty="0">
                <a:solidFill>
                  <a:schemeClr val="tx1">
                    <a:lumMod val="50000"/>
                    <a:lumOff val="50000"/>
                  </a:schemeClr>
                </a:solidFill>
                <a:latin typeface="Arial" panose="020B0604020202020204" pitchFamily="34" charset="0"/>
                <a:cs typeface="Arial" panose="020B0604020202020204" pitchFamily="34" charset="0"/>
              </a:rPr>
              <a:t>JOB TITLE</a:t>
            </a:r>
          </a:p>
        </p:txBody>
      </p:sp>
      <p:sp>
        <p:nvSpPr>
          <p:cNvPr id="9" name="TextBox 8"/>
          <p:cNvSpPr txBox="1"/>
          <p:nvPr/>
        </p:nvSpPr>
        <p:spPr>
          <a:xfrm>
            <a:off x="4224031" y="7510580"/>
            <a:ext cx="3165359" cy="1246495"/>
          </a:xfrm>
          <a:prstGeom prst="rect">
            <a:avLst/>
          </a:prstGeom>
          <a:noFill/>
          <a:ln w="3175">
            <a:noFill/>
          </a:ln>
        </p:spPr>
        <p:txBody>
          <a:bodyPr wrap="square" rtlCol="0">
            <a:spAutoFit/>
          </a:bodyPr>
          <a:lstStyle/>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Code HTML</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Design</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Graphic Design</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Word / Excel</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Internet</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362697" y="7685188"/>
            <a:ext cx="3165359" cy="1015663"/>
          </a:xfrm>
          <a:prstGeom prst="rect">
            <a:avLst/>
          </a:prstGeom>
          <a:noFill/>
          <a:ln w="3175">
            <a:noFill/>
          </a:ln>
        </p:spPr>
        <p:txBody>
          <a:bodyPr wrap="square" rtlCol="0"/>
          <a:lstStyle/>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Creative</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Punctual</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a:solidFill>
                  <a:schemeClr val="tx1">
                    <a:lumMod val="75000"/>
                    <a:lumOff val="25000"/>
                  </a:schemeClr>
                </a:solidFill>
                <a:latin typeface="Arial" panose="020B0604020202020204" pitchFamily="34" charset="0"/>
                <a:cs typeface="Arial" panose="020B0604020202020204" pitchFamily="34" charset="0"/>
              </a:rPr>
              <a:t>Reactive</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Pugnacious</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62" name="TextBox 161"/>
          <p:cNvSpPr txBox="1"/>
          <p:nvPr/>
        </p:nvSpPr>
        <p:spPr>
          <a:xfrm>
            <a:off x="4224031" y="9233872"/>
            <a:ext cx="3165359" cy="784830"/>
          </a:xfrm>
          <a:prstGeom prst="rect">
            <a:avLst/>
          </a:prstGeom>
          <a:noFill/>
          <a:ln w="3175">
            <a:noFill/>
          </a:ln>
        </p:spPr>
        <p:txBody>
          <a:bodyPr wrap="square" rtlCol="0"/>
          <a:lstStyle/>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French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Italian</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English</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362699" y="1837305"/>
            <a:ext cx="6837453" cy="784830"/>
          </a:xfrm>
          <a:prstGeom prst="rect">
            <a:avLst/>
          </a:prstGeom>
          <a:noFill/>
        </p:spPr>
        <p:txBody>
          <a:bodyPr wrap="square" rtlCol="0"/>
          <a:lstStyle/>
          <a:p>
            <a:pPr algn="r"/>
            <a:r>
              <a:rPr lang="en-US" sz="1200" b="1" dirty="0">
                <a:solidFill>
                  <a:schemeClr val="tx1">
                    <a:lumMod val="95000"/>
                    <a:lumOff val="5000"/>
                  </a:schemeClr>
                </a:solidFill>
                <a:latin typeface="Arial" panose="020B0604020202020204" pitchFamily="34" charset="0"/>
                <a:cs typeface="Arial" panose="020B0604020202020204" pitchFamily="34" charset="0"/>
              </a:rPr>
              <a:t>Objectives</a:t>
            </a:r>
          </a:p>
          <a:p>
            <a:pPr algn="r"/>
            <a:endParaRPr lang="en-US" sz="300" dirty="0">
              <a:solidFill>
                <a:schemeClr val="tx1">
                  <a:lumMod val="95000"/>
                  <a:lumOff val="5000"/>
                </a:schemeClr>
              </a:solidFill>
              <a:latin typeface="Arial" panose="020B0604020202020204" pitchFamily="34" charset="0"/>
              <a:cs typeface="Arial" panose="020B0604020202020204" pitchFamily="34" charset="0"/>
            </a:endParaRPr>
          </a:p>
          <a:p>
            <a:pPr algn="r"/>
            <a:r>
              <a:rPr lang="en-US" sz="1000" dirty="0" err="1">
                <a:solidFill>
                  <a:schemeClr val="tx1">
                    <a:lumMod val="95000"/>
                    <a:lumOff val="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p>
        </p:txBody>
      </p:sp>
      <p:sp>
        <p:nvSpPr>
          <p:cNvPr id="154" name="TextBox 153"/>
          <p:cNvSpPr txBox="1"/>
          <p:nvPr/>
        </p:nvSpPr>
        <p:spPr>
          <a:xfrm>
            <a:off x="362699" y="2997071"/>
            <a:ext cx="3375351" cy="276999"/>
          </a:xfrm>
          <a:prstGeom prst="rect">
            <a:avLst/>
          </a:prstGeom>
          <a:noFill/>
        </p:spPr>
        <p:txBody>
          <a:bodyPr wrap="square" rtlCol="0">
            <a:spAutoFit/>
          </a:bodyPr>
          <a:lstStyle/>
          <a:p>
            <a:r>
              <a:rPr lang="en-US" sz="1200" b="1">
                <a:solidFill>
                  <a:schemeClr val="tx1">
                    <a:lumMod val="75000"/>
                    <a:lumOff val="25000"/>
                  </a:schemeClr>
                </a:solidFill>
                <a:latin typeface="Arial" panose="020B0604020202020204" pitchFamily="34" charset="0"/>
                <a:cs typeface="Arial" panose="020B0604020202020204" pitchFamily="34" charset="0"/>
              </a:rPr>
              <a:t>WORK EXPERIENCE</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6" name="TextBox 155"/>
          <p:cNvSpPr txBox="1"/>
          <p:nvPr/>
        </p:nvSpPr>
        <p:spPr>
          <a:xfrm>
            <a:off x="4220260" y="2998282"/>
            <a:ext cx="2979892" cy="276999"/>
          </a:xfrm>
          <a:prstGeom prst="rect">
            <a:avLst/>
          </a:prstGeom>
          <a:noFill/>
        </p:spPr>
        <p:txBody>
          <a:bodyPr wrap="square" rtlCol="0"/>
          <a:lstStyle/>
          <a:p>
            <a:pPr algn="r"/>
            <a:r>
              <a:rPr lang="en-US" sz="1200" b="1" dirty="0">
                <a:solidFill>
                  <a:schemeClr val="tx1">
                    <a:lumMod val="75000"/>
                    <a:lumOff val="25000"/>
                  </a:schemeClr>
                </a:solidFill>
                <a:latin typeface="Arial" panose="020B0604020202020204" pitchFamily="34" charset="0"/>
                <a:cs typeface="Arial" panose="020B0604020202020204" pitchFamily="34" charset="0"/>
              </a:rPr>
              <a:t>EDUCATION</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8" name="TextBox 157"/>
          <p:cNvSpPr txBox="1"/>
          <p:nvPr/>
        </p:nvSpPr>
        <p:spPr>
          <a:xfrm>
            <a:off x="363418" y="6381341"/>
            <a:ext cx="3452567" cy="276999"/>
          </a:xfrm>
          <a:prstGeom prst="rect">
            <a:avLst/>
          </a:prstGeom>
          <a:noFill/>
        </p:spPr>
        <p:txBody>
          <a:bodyPr wrap="square" rtlCol="0">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HOBBIES</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3" name="TextBox 192"/>
          <p:cNvSpPr txBox="1"/>
          <p:nvPr/>
        </p:nvSpPr>
        <p:spPr>
          <a:xfrm>
            <a:off x="354401" y="3324038"/>
            <a:ext cx="3375351" cy="3046988"/>
          </a:xfrm>
          <a:prstGeom prst="rect">
            <a:avLst/>
          </a:prstGeom>
          <a:noFill/>
        </p:spPr>
        <p:txBody>
          <a:bodyPr wrap="square" rtlCol="0"/>
          <a:lstStyle/>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endParaRPr lang="en-US" sz="900" dirty="0">
              <a:solidFill>
                <a:schemeClr val="tx1">
                  <a:lumMod val="75000"/>
                  <a:lumOff val="25000"/>
                </a:schemeClr>
              </a:solidFill>
              <a:latin typeface="Arial" panose="020B0604020202020204" pitchFamily="34" charset="0"/>
              <a:cs typeface="Arial" panose="020B0604020202020204" pitchFamily="34" charset="0"/>
            </a:endParaRPr>
          </a:p>
          <a:p>
            <a:r>
              <a:rPr lang="en-US" sz="900" b="1" dirty="0">
                <a:solidFill>
                  <a:schemeClr val="tx1">
                    <a:lumMod val="75000"/>
                    <a:lumOff val="25000"/>
                  </a:schemeClr>
                </a:solidFill>
                <a:latin typeface="Arial" panose="020B0604020202020204" pitchFamily="34" charset="0"/>
                <a:cs typeface="Arial" panose="020B0604020202020204" pitchFamily="34" charset="0"/>
              </a:rPr>
              <a:t>COMPAGNY NAME | JOB TITLE | 20XX – 20XX</a:t>
            </a:r>
          </a:p>
          <a:p>
            <a:endParaRPr lang="en-US" sz="300" dirty="0">
              <a:solidFill>
                <a:schemeClr val="tx1">
                  <a:lumMod val="75000"/>
                  <a:lumOff val="25000"/>
                </a:schemeClr>
              </a:solidFill>
              <a:latin typeface="Arial" panose="020B0604020202020204" pitchFamily="34" charset="0"/>
              <a:cs typeface="Arial" panose="020B0604020202020204" pitchFamily="34" charset="0"/>
            </a:endParaRPr>
          </a:p>
          <a:p>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197" name="TextBox 196"/>
          <p:cNvSpPr txBox="1"/>
          <p:nvPr/>
        </p:nvSpPr>
        <p:spPr>
          <a:xfrm>
            <a:off x="4224035" y="3300690"/>
            <a:ext cx="2976116" cy="3139321"/>
          </a:xfrm>
          <a:prstGeom prst="rect">
            <a:avLst/>
          </a:prstGeom>
          <a:noFill/>
        </p:spPr>
        <p:txBody>
          <a:bodyPr wrap="square" rtlCol="0"/>
          <a:lstStyle/>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DEGREE | UNIVERSITY</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consectetur</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adipiscing</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elit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Quisque</a:t>
            </a:r>
            <a:r>
              <a:rPr lang="en-US" sz="900" dirty="0">
                <a:solidFill>
                  <a:schemeClr val="tx1">
                    <a:lumMod val="75000"/>
                    <a:lumOff val="25000"/>
                  </a:schemeClr>
                </a:solidFill>
                <a:latin typeface="Arial" panose="020B0604020202020204" pitchFamily="34" charset="0"/>
                <a:cs typeface="Arial" panose="020B0604020202020204" pitchFamily="34" charset="0"/>
              </a:rPr>
              <a:t> pulvinar sit </a:t>
            </a:r>
            <a:r>
              <a:rPr lang="en-US" sz="900" dirty="0" err="1">
                <a:solidFill>
                  <a:schemeClr val="tx1">
                    <a:lumMod val="75000"/>
                    <a:lumOff val="25000"/>
                  </a:schemeClr>
                </a:solidFill>
                <a:latin typeface="Arial" panose="020B0604020202020204" pitchFamily="34" charset="0"/>
                <a:cs typeface="Arial" panose="020B0604020202020204" pitchFamily="34" charset="0"/>
              </a:rPr>
              <a:t>amet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turpis</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ut</a:t>
            </a:r>
            <a:r>
              <a:rPr lang="en-US" sz="900" dirty="0">
                <a:solidFill>
                  <a:schemeClr val="tx1">
                    <a:lumMod val="75000"/>
                    <a:lumOff val="25000"/>
                  </a:schemeClr>
                </a:solidFill>
                <a:latin typeface="Arial" panose="020B0604020202020204" pitchFamily="34" charset="0"/>
                <a:cs typeface="Arial" panose="020B0604020202020204" pitchFamily="34" charset="0"/>
              </a:rPr>
              <a:t> </a:t>
            </a:r>
            <a:r>
              <a:rPr lang="en-US" sz="900" dirty="0" err="1">
                <a:solidFill>
                  <a:schemeClr val="tx1">
                    <a:lumMod val="75000"/>
                    <a:lumOff val="25000"/>
                  </a:schemeClr>
                </a:solidFill>
                <a:latin typeface="Arial" panose="020B0604020202020204" pitchFamily="34" charset="0"/>
                <a:cs typeface="Arial" panose="020B0604020202020204" pitchFamily="34" charset="0"/>
              </a:rPr>
              <a:t>consequat</a:t>
            </a:r>
            <a:r>
              <a:rPr lang="en-US" sz="900" dirty="0">
                <a:solidFill>
                  <a:schemeClr val="tx1">
                    <a:lumMod val="75000"/>
                    <a:lumOff val="25000"/>
                  </a:schemeClr>
                </a:solidFill>
                <a:latin typeface="Arial" panose="020B0604020202020204" pitchFamily="34" charset="0"/>
                <a:cs typeface="Arial" panose="020B0604020202020204" pitchFamily="34" charset="0"/>
              </a:rPr>
              <a: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1" name="TextBox 200"/>
          <p:cNvSpPr txBox="1"/>
          <p:nvPr/>
        </p:nvSpPr>
        <p:spPr>
          <a:xfrm>
            <a:off x="352545" y="6721161"/>
            <a:ext cx="3452567" cy="369332"/>
          </a:xfrm>
          <a:prstGeom prst="rect">
            <a:avLst/>
          </a:prstGeom>
          <a:noFill/>
        </p:spPr>
        <p:txBody>
          <a:bodyPr wrap="square" rtlCol="0"/>
          <a:lstStyle/>
          <a:p>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sp>
        <p:nvSpPr>
          <p:cNvPr id="217" name="TextBox 216"/>
          <p:cNvSpPr txBox="1"/>
          <p:nvPr/>
        </p:nvSpPr>
        <p:spPr>
          <a:xfrm>
            <a:off x="4224034" y="7188746"/>
            <a:ext cx="3165356" cy="276999"/>
          </a:xfrm>
          <a:prstGeom prst="rect">
            <a:avLst/>
          </a:prstGeom>
          <a:noFill/>
          <a:ln w="3175">
            <a:noFill/>
          </a:ln>
        </p:spPr>
        <p:txBody>
          <a:bodyPr wrap="square" rtlCol="0" anchor="ctr">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HARD SKILLS</a:t>
            </a:r>
          </a:p>
        </p:txBody>
      </p:sp>
      <p:sp>
        <p:nvSpPr>
          <p:cNvPr id="218" name="TextBox 217"/>
          <p:cNvSpPr txBox="1"/>
          <p:nvPr/>
        </p:nvSpPr>
        <p:spPr>
          <a:xfrm>
            <a:off x="362698" y="7384947"/>
            <a:ext cx="3165358" cy="276999"/>
          </a:xfrm>
          <a:prstGeom prst="rect">
            <a:avLst/>
          </a:prstGeom>
          <a:noFill/>
          <a:ln w="3175">
            <a:noFill/>
          </a:ln>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SOFT SKILLS</a:t>
            </a:r>
          </a:p>
        </p:txBody>
      </p:sp>
      <p:sp>
        <p:nvSpPr>
          <p:cNvPr id="219" name="TextBox 218"/>
          <p:cNvSpPr txBox="1"/>
          <p:nvPr/>
        </p:nvSpPr>
        <p:spPr>
          <a:xfrm>
            <a:off x="4228738" y="8908922"/>
            <a:ext cx="3160652" cy="276999"/>
          </a:xfrm>
          <a:prstGeom prst="rect">
            <a:avLst/>
          </a:prstGeom>
          <a:noFill/>
          <a:ln w="3175">
            <a:noFill/>
          </a:ln>
        </p:spPr>
        <p:txBody>
          <a:bodyPr wrap="square" rtlCol="0" anchor="ct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LANGUAGES</a:t>
            </a:r>
          </a:p>
        </p:txBody>
      </p:sp>
      <p:sp>
        <p:nvSpPr>
          <p:cNvPr id="220" name="TextBox 219"/>
          <p:cNvSpPr txBox="1"/>
          <p:nvPr/>
        </p:nvSpPr>
        <p:spPr>
          <a:xfrm>
            <a:off x="362697" y="8935784"/>
            <a:ext cx="2711453" cy="276999"/>
          </a:xfrm>
          <a:prstGeom prst="rect">
            <a:avLst/>
          </a:prstGeom>
          <a:noFill/>
          <a:ln w="3175">
            <a:noFill/>
          </a:ln>
        </p:spPr>
        <p:txBody>
          <a:bodyPr wrap="square" rtlCol="0" anchor="ctr">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CONTACT</a:t>
            </a:r>
          </a:p>
        </p:txBody>
      </p:sp>
      <p:sp>
        <p:nvSpPr>
          <p:cNvPr id="5" name="Oval 4"/>
          <p:cNvSpPr/>
          <p:nvPr/>
        </p:nvSpPr>
        <p:spPr>
          <a:xfrm>
            <a:off x="5929597"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038980"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148363"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257746"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367129"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476512"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585895"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695278" y="763756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6804661" y="763756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6914045" y="763756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5936882"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46265"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6155648"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6265031"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6374414"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483797"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593180"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702563" y="7859717"/>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811946" y="785971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921330" y="7859717"/>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5936882"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6046265"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6155648"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6265031"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374414"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6483797"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593180"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702563" y="809208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6811946" y="809208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921330" y="809208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5936882"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6046265"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6155648"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6265031"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6374414"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483797"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593180"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702563" y="832297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811946" y="832297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6921330" y="832297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5929597"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6038980"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148363"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6257746"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6367129"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6476512"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585895"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6695278" y="8564146"/>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6804661" y="8564146"/>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6914045" y="8564146"/>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1987167"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2096550"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2205933"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2315316"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2424699"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2534082"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2643465"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2752848" y="781466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2862231" y="781466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2971615" y="781466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1994452"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2103835"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2213218"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2322601"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2431984"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2541367"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2650750"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2760133" y="803681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2869516" y="803681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2978900" y="803681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1994452"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2103835"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2213218"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2322601"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2431984"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2541367"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2650750"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2760133" y="8269190"/>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2869516" y="826919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2978900" y="8269190"/>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1994452"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2103835"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p:cNvSpPr/>
          <p:nvPr/>
        </p:nvSpPr>
        <p:spPr>
          <a:xfrm>
            <a:off x="2213218"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2322601"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2431984"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2541367"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2650750"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2760133" y="8500071"/>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p:cNvSpPr/>
          <p:nvPr/>
        </p:nvSpPr>
        <p:spPr>
          <a:xfrm>
            <a:off x="2869516" y="8500071"/>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2978900" y="8500071"/>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Oval 177"/>
          <p:cNvSpPr/>
          <p:nvPr/>
        </p:nvSpPr>
        <p:spPr>
          <a:xfrm>
            <a:off x="5936882"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6046265"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p:cNvSpPr/>
          <p:nvPr/>
        </p:nvSpPr>
        <p:spPr>
          <a:xfrm>
            <a:off x="6155648"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p:cNvSpPr/>
          <p:nvPr/>
        </p:nvSpPr>
        <p:spPr>
          <a:xfrm>
            <a:off x="6265031"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6374414"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6483797"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6593180"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6702563" y="9342898"/>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6811946" y="934289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p:cNvSpPr/>
          <p:nvPr/>
        </p:nvSpPr>
        <p:spPr>
          <a:xfrm>
            <a:off x="6921330" y="9342898"/>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5936882"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046265"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p:cNvSpPr/>
          <p:nvPr/>
        </p:nvSpPr>
        <p:spPr>
          <a:xfrm>
            <a:off x="6155648"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p:cNvSpPr/>
          <p:nvPr/>
        </p:nvSpPr>
        <p:spPr>
          <a:xfrm>
            <a:off x="6265031"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6374414"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p:cNvSpPr/>
          <p:nvPr/>
        </p:nvSpPr>
        <p:spPr>
          <a:xfrm>
            <a:off x="6483797"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Oval 205"/>
          <p:cNvSpPr/>
          <p:nvPr/>
        </p:nvSpPr>
        <p:spPr>
          <a:xfrm>
            <a:off x="6593180"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6702563" y="9573779"/>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p:cNvSpPr/>
          <p:nvPr/>
        </p:nvSpPr>
        <p:spPr>
          <a:xfrm>
            <a:off x="6811946" y="957377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p:cNvSpPr/>
          <p:nvPr/>
        </p:nvSpPr>
        <p:spPr>
          <a:xfrm>
            <a:off x="6921330" y="9573779"/>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Oval 209"/>
          <p:cNvSpPr/>
          <p:nvPr/>
        </p:nvSpPr>
        <p:spPr>
          <a:xfrm>
            <a:off x="5929597"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Oval 210"/>
          <p:cNvSpPr/>
          <p:nvPr/>
        </p:nvSpPr>
        <p:spPr>
          <a:xfrm>
            <a:off x="6038980"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p:cNvSpPr/>
          <p:nvPr/>
        </p:nvSpPr>
        <p:spPr>
          <a:xfrm>
            <a:off x="6148363"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Oval 212"/>
          <p:cNvSpPr/>
          <p:nvPr/>
        </p:nvSpPr>
        <p:spPr>
          <a:xfrm>
            <a:off x="6257746"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6367129"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p:cNvSpPr/>
          <p:nvPr/>
        </p:nvSpPr>
        <p:spPr>
          <a:xfrm>
            <a:off x="6476512"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Oval 215"/>
          <p:cNvSpPr/>
          <p:nvPr/>
        </p:nvSpPr>
        <p:spPr>
          <a:xfrm>
            <a:off x="6585895"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Oval 220"/>
          <p:cNvSpPr/>
          <p:nvPr/>
        </p:nvSpPr>
        <p:spPr>
          <a:xfrm>
            <a:off x="6695278" y="9814955"/>
            <a:ext cx="95250" cy="95250"/>
          </a:xfrm>
          <a:prstGeom prst="ellipse">
            <a:avLst/>
          </a:prstGeom>
          <a:solidFill>
            <a:srgbClr val="40404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Oval 221"/>
          <p:cNvSpPr/>
          <p:nvPr/>
        </p:nvSpPr>
        <p:spPr>
          <a:xfrm>
            <a:off x="6804661" y="9814955"/>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Oval 222"/>
          <p:cNvSpPr/>
          <p:nvPr/>
        </p:nvSpPr>
        <p:spPr>
          <a:xfrm>
            <a:off x="6914045" y="9814955"/>
            <a:ext cx="95250" cy="95250"/>
          </a:xfrm>
          <a:prstGeom prst="ellipse">
            <a:avLst/>
          </a:prstGeom>
          <a:no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8064" y="7385490"/>
            <a:ext cx="281495" cy="281495"/>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1649" y="7181964"/>
            <a:ext cx="281495" cy="281495"/>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8064" y="2997071"/>
            <a:ext cx="281495" cy="281495"/>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13190" y="2997071"/>
            <a:ext cx="281495" cy="281495"/>
          </a:xfrm>
          <a:prstGeom prst="rect">
            <a:avLst/>
          </a:prstGeom>
        </p:spPr>
      </p:pic>
      <p:pic>
        <p:nvPicPr>
          <p:cNvPr id="17" name="Picture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11649" y="8920561"/>
            <a:ext cx="281495" cy="281495"/>
          </a:xfrm>
          <a:prstGeom prst="rect">
            <a:avLst/>
          </a:prstGeom>
        </p:spPr>
      </p:pic>
      <p:pic>
        <p:nvPicPr>
          <p:cNvPr id="157" name="Image 156"/>
          <p:cNvPicPr>
            <a:picLocks noChangeAspect="1"/>
          </p:cNvPicPr>
          <p:nvPr/>
        </p:nvPicPr>
        <p:blipFill rotWithShape="1">
          <a:blip r:embed="rId7"/>
          <a:srcRect l="36463"/>
          <a:stretch/>
        </p:blipFill>
        <p:spPr>
          <a:xfrm>
            <a:off x="471183" y="325500"/>
            <a:ext cx="1434403" cy="1466213"/>
          </a:xfrm>
          <a:prstGeom prst="ellipse">
            <a:avLst/>
          </a:prstGeom>
          <a:ln>
            <a:solidFill>
              <a:schemeClr val="bg1"/>
            </a:solidFill>
          </a:ln>
        </p:spPr>
      </p:pic>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330</Words>
  <Application>Microsoft Office PowerPoint</Application>
  <PresentationFormat>Custom</PresentationFormat>
  <Paragraphs>65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Stanislas Larnier</cp:lastModifiedBy>
  <cp:revision>162</cp:revision>
  <dcterms:created xsi:type="dcterms:W3CDTF">2015-04-27T10:39:12Z</dcterms:created>
  <dcterms:modified xsi:type="dcterms:W3CDTF">2020-12-06T22:26:54Z</dcterms:modified>
</cp:coreProperties>
</file>