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AADC"/>
    <a:srgbClr val="C7CFDE"/>
    <a:srgbClr val="DDE5F4"/>
    <a:srgbClr val="818181"/>
    <a:srgbClr val="F8CBAD"/>
    <a:srgbClr val="2A2A28"/>
    <a:srgbClr val="262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varScale="1">
        <p:scale>
          <a:sx n="74" d="100"/>
          <a:sy n="74" d="100"/>
        </p:scale>
        <p:origin x="37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12/6/2020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728407"/>
            <a:ext cx="3854087" cy="1094365"/>
          </a:xfrm>
          <a:prstGeom prst="rect">
            <a:avLst/>
          </a:prstGeom>
          <a:solidFill>
            <a:srgbClr val="8FAAD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996042" y="-7321"/>
            <a:ext cx="3566808" cy="10160105"/>
          </a:xfrm>
          <a:prstGeom prst="rect">
            <a:avLst/>
          </a:prstGeom>
          <a:solidFill>
            <a:srgbClr val="C7CFD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Rectangle 244"/>
          <p:cNvSpPr/>
          <p:nvPr/>
        </p:nvSpPr>
        <p:spPr>
          <a:xfrm>
            <a:off x="0" y="10152784"/>
            <a:ext cx="7567503" cy="538896"/>
          </a:xfrm>
          <a:prstGeom prst="rect">
            <a:avLst/>
          </a:prstGeom>
          <a:solidFill>
            <a:schemeClr val="accent5">
              <a:lumMod val="60000"/>
              <a:lumOff val="4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248" y="-7321"/>
            <a:ext cx="3868583" cy="660391"/>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55906"/>
            <a:ext cx="3854088" cy="523220"/>
          </a:xfrm>
          <a:prstGeom prst="rect">
            <a:avLst/>
          </a:prstGeom>
          <a:noFill/>
          <a:ln w="3175">
            <a:noFill/>
          </a:ln>
        </p:spPr>
        <p:txBody>
          <a:bodyPr wrap="square" rtlCol="0" anchor="ctr"/>
          <a:lstStyle/>
          <a:p>
            <a:pPr lvl="1"/>
            <a:r>
              <a:rPr lang="en-US" sz="1600" b="1" dirty="0">
                <a:solidFill>
                  <a:schemeClr val="bg1"/>
                </a:solidFill>
                <a:latin typeface="Arial" panose="020B0604020202020204" pitchFamily="34" charset="0"/>
                <a:cs typeface="Arial" panose="020B0604020202020204" pitchFamily="34" charset="0"/>
              </a:rPr>
              <a:t>JOHN DOE</a:t>
            </a:r>
          </a:p>
          <a:p>
            <a:pPr lvl="1"/>
            <a:endParaRPr lang="en-US" sz="200" dirty="0">
              <a:solidFill>
                <a:schemeClr val="tx1">
                  <a:lumMod val="75000"/>
                  <a:lumOff val="25000"/>
                </a:schemeClr>
              </a:solidFill>
              <a:latin typeface="Arial" panose="020B0604020202020204" pitchFamily="34" charset="0"/>
              <a:cs typeface="Arial" panose="020B0604020202020204" pitchFamily="34" charset="0"/>
            </a:endParaRPr>
          </a:p>
          <a:p>
            <a:pPr lvl="1"/>
            <a:r>
              <a:rPr lang="en-US" sz="1000" dirty="0">
                <a:solidFill>
                  <a:schemeClr val="tx1">
                    <a:lumMod val="75000"/>
                    <a:lumOff val="25000"/>
                  </a:schemeClr>
                </a:solidFill>
                <a:latin typeface="Arial" panose="020B0604020202020204" pitchFamily="34" charset="0"/>
                <a:cs typeface="Arial" panose="020B0604020202020204" pitchFamily="34" charset="0"/>
              </a:rPr>
              <a:t>JOB TITLE</a:t>
            </a:r>
          </a:p>
        </p:txBody>
      </p:sp>
      <p:sp>
        <p:nvSpPr>
          <p:cNvPr id="8" name="TextBox 7"/>
          <p:cNvSpPr txBox="1"/>
          <p:nvPr/>
        </p:nvSpPr>
        <p:spPr>
          <a:xfrm>
            <a:off x="4275196" y="8482173"/>
            <a:ext cx="3165359" cy="1361911"/>
          </a:xfrm>
          <a:prstGeom prst="rect">
            <a:avLst/>
          </a:prstGeom>
          <a:noFill/>
          <a:ln w="3175">
            <a:solidFill>
              <a:schemeClr val="tx1">
                <a:lumMod val="50000"/>
                <a:lumOff val="50000"/>
                <a:alpha val="50000"/>
              </a:schemeClr>
            </a:solidFill>
          </a:ln>
        </p:spPr>
        <p:txBody>
          <a:bodyPr wrap="square" rtlCol="0"/>
          <a:lstStyle/>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Address	</a:t>
            </a:r>
            <a:r>
              <a:rPr lang="en-US" sz="1000">
                <a:solidFill>
                  <a:schemeClr val="tx1">
                    <a:lumMod val="75000"/>
                    <a:lumOff val="25000"/>
                  </a:schemeClr>
                </a:solidFill>
                <a:latin typeface="Arial" panose="020B0604020202020204" pitchFamily="34" charset="0"/>
                <a:cs typeface="Arial" panose="020B0604020202020204" pitchFamily="34" charset="0"/>
              </a:rPr>
              <a:t>:                 </a:t>
            </a:r>
            <a:r>
              <a:rPr lang="en-GB" sz="1000">
                <a:solidFill>
                  <a:schemeClr val="tx1">
                    <a:lumMod val="75000"/>
                    <a:lumOff val="25000"/>
                  </a:schemeClr>
                </a:solidFill>
                <a:latin typeface="Arial" panose="020B0604020202020204" pitchFamily="34" charset="0"/>
                <a:cs typeface="Arial" panose="020B0604020202020204" pitchFamily="34" charset="0"/>
              </a:rPr>
              <a:t>12 Regent Street</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                                            Y200 New-York, NY</a:t>
            </a:r>
          </a:p>
          <a:p>
            <a:pPr>
              <a:lnSpc>
                <a:spcPct val="150000"/>
              </a:lnSpc>
            </a:pPr>
            <a:endParaRPr lang="en-US" sz="5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Phone	:                 111 222 33</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Email	:                 mail@mail.com</a:t>
            </a:r>
          </a:p>
          <a:p>
            <a:pPr>
              <a:lnSpc>
                <a:spcPct val="150000"/>
              </a:lnSpc>
            </a:pPr>
            <a:r>
              <a:rPr lang="en-US" sz="1000" dirty="0">
                <a:solidFill>
                  <a:schemeClr val="tx1">
                    <a:lumMod val="75000"/>
                    <a:lumOff val="25000"/>
                  </a:schemeClr>
                </a:solidFill>
                <a:latin typeface="Arial" panose="020B0604020202020204" pitchFamily="34" charset="0"/>
                <a:cs typeface="Arial" panose="020B0604020202020204" pitchFamily="34" charset="0"/>
              </a:rPr>
              <a:t>Website	:                 www.website.com</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TextBox 8"/>
          <p:cNvSpPr txBox="1"/>
          <p:nvPr/>
        </p:nvSpPr>
        <p:spPr>
          <a:xfrm>
            <a:off x="4275196" y="2789370"/>
            <a:ext cx="3165359" cy="1631216"/>
          </a:xfrm>
          <a:prstGeom prst="rect">
            <a:avLst/>
          </a:prstGeom>
          <a:noFill/>
          <a:ln w="3175">
            <a:solidFill>
              <a:schemeClr val="tx1">
                <a:lumMod val="50000"/>
                <a:lumOff val="50000"/>
                <a:alpha val="50000"/>
              </a:schemeClr>
            </a:solidFill>
          </a:ln>
        </p:spPr>
        <p:txBody>
          <a:bodyPr wrap="square" rtlCol="0">
            <a:spAutoFit/>
          </a:bodyPr>
          <a:lstStyle/>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Web</a:t>
            </a: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UI | UX Design</a:t>
            </a: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Graphic Design</a:t>
            </a: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Brand Design</a:t>
            </a: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Networking</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1" name="TextBox 110"/>
          <p:cNvSpPr txBox="1"/>
          <p:nvPr/>
        </p:nvSpPr>
        <p:spPr>
          <a:xfrm>
            <a:off x="4275196" y="4987843"/>
            <a:ext cx="3165359" cy="1323439"/>
          </a:xfrm>
          <a:prstGeom prst="rect">
            <a:avLst/>
          </a:prstGeom>
          <a:noFill/>
          <a:ln w="3175">
            <a:solidFill>
              <a:schemeClr val="tx1">
                <a:lumMod val="50000"/>
                <a:lumOff val="50000"/>
                <a:alpha val="50000"/>
              </a:schemeClr>
            </a:solidFill>
          </a:ln>
        </p:spPr>
        <p:txBody>
          <a:bodyPr wrap="square" rtlCol="0"/>
          <a:lstStyle/>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Creative</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Organized</a:t>
            </a:r>
          </a:p>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Punctual</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Pugnacious</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2" name="Rectangle 111"/>
          <p:cNvSpPr/>
          <p:nvPr/>
        </p:nvSpPr>
        <p:spPr>
          <a:xfrm>
            <a:off x="6148830" y="2917789"/>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62" name="TextBox 161"/>
          <p:cNvSpPr txBox="1"/>
          <p:nvPr/>
        </p:nvSpPr>
        <p:spPr>
          <a:xfrm>
            <a:off x="4275196" y="6860496"/>
            <a:ext cx="3165359" cy="1015663"/>
          </a:xfrm>
          <a:prstGeom prst="rect">
            <a:avLst/>
          </a:prstGeom>
          <a:noFill/>
          <a:ln w="3175">
            <a:solidFill>
              <a:schemeClr val="tx1">
                <a:lumMod val="50000"/>
                <a:lumOff val="50000"/>
                <a:alpha val="50000"/>
              </a:schemeClr>
            </a:solidFill>
          </a:ln>
        </p:spPr>
        <p:txBody>
          <a:bodyPr wrap="square" rtlCol="0"/>
          <a:lstStyle/>
          <a:p>
            <a:pPr>
              <a:lnSpc>
                <a:spcPct val="200000"/>
              </a:lnSpc>
            </a:pPr>
            <a:r>
              <a:rPr lang="en-US" sz="1000" dirty="0" err="1">
                <a:solidFill>
                  <a:schemeClr val="tx1">
                    <a:lumMod val="75000"/>
                    <a:lumOff val="25000"/>
                  </a:schemeClr>
                </a:solidFill>
                <a:latin typeface="Arial" panose="020B0604020202020204" pitchFamily="34" charset="0"/>
                <a:cs typeface="Arial" panose="020B0604020202020204" pitchFamily="34" charset="0"/>
              </a:rPr>
              <a:t>French</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nSpc>
                <a:spcPct val="200000"/>
              </a:lnSpc>
            </a:pPr>
            <a:r>
              <a:rPr lang="en-US" sz="1000" dirty="0">
                <a:solidFill>
                  <a:schemeClr val="tx1">
                    <a:lumMod val="75000"/>
                    <a:lumOff val="25000"/>
                  </a:schemeClr>
                </a:solidFill>
                <a:latin typeface="Arial" panose="020B0604020202020204" pitchFamily="34" charset="0"/>
                <a:cs typeface="Arial" panose="020B0604020202020204" pitchFamily="34" charset="0"/>
              </a:rPr>
              <a:t>Spanish</a:t>
            </a:r>
          </a:p>
          <a:p>
            <a:pPr>
              <a:lnSpc>
                <a:spcPct val="200000"/>
              </a:lnSpc>
            </a:pPr>
            <a:r>
              <a:rPr lang="en-US" sz="1000">
                <a:solidFill>
                  <a:schemeClr val="tx1">
                    <a:lumMod val="75000"/>
                    <a:lumOff val="25000"/>
                  </a:schemeClr>
                </a:solidFill>
                <a:latin typeface="Arial" panose="020B0604020202020204" pitchFamily="34" charset="0"/>
                <a:cs typeface="Arial" panose="020B0604020202020204" pitchFamily="34" charset="0"/>
              </a:rPr>
              <a:t>Italian</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3" name="TextBox 202"/>
          <p:cNvSpPr txBox="1"/>
          <p:nvPr/>
        </p:nvSpPr>
        <p:spPr>
          <a:xfrm>
            <a:off x="546099" y="733178"/>
            <a:ext cx="3307989" cy="861774"/>
          </a:xfrm>
          <a:prstGeom prst="rect">
            <a:avLst/>
          </a:prstGeom>
          <a:noFill/>
          <a:ln>
            <a:solidFill>
              <a:schemeClr val="bg1">
                <a:alpha val="0"/>
              </a:schemeClr>
            </a:solidFill>
          </a:ln>
        </p:spPr>
        <p:txBody>
          <a:bodyPr wrap="square" rtlCol="0"/>
          <a:lstStyle/>
          <a:p>
            <a:pPr algn="just"/>
            <a:r>
              <a:rPr lang="en-US" sz="10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p>
        </p:txBody>
      </p:sp>
      <p:sp>
        <p:nvSpPr>
          <p:cNvPr id="193" name="TextBox 192"/>
          <p:cNvSpPr txBox="1"/>
          <p:nvPr/>
        </p:nvSpPr>
        <p:spPr>
          <a:xfrm>
            <a:off x="546099" y="2197866"/>
            <a:ext cx="3307988" cy="692497"/>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COMPAGNY NAME | JOB TITLE| 20XX – 20XX</a:t>
            </a:r>
          </a:p>
          <a:p>
            <a:pPr algn="ctr"/>
            <a:endParaRPr lang="en-US" sz="300" dirty="0">
              <a:solidFill>
                <a:schemeClr val="bg1"/>
              </a:solidFill>
              <a:latin typeface="Arial" panose="020B0604020202020204" pitchFamily="34" charset="0"/>
              <a:cs typeface="Arial" panose="020B0604020202020204" pitchFamily="34" charset="0"/>
            </a:endParaRPr>
          </a:p>
          <a:p>
            <a:pPr algn="r"/>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a:t>
            </a: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p>
        </p:txBody>
      </p:sp>
      <p:sp>
        <p:nvSpPr>
          <p:cNvPr id="197" name="TextBox 196"/>
          <p:cNvSpPr txBox="1"/>
          <p:nvPr/>
        </p:nvSpPr>
        <p:spPr>
          <a:xfrm>
            <a:off x="546100" y="5467877"/>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DEGREE | UNIVERSITY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a:t>
            </a:r>
          </a:p>
        </p:txBody>
      </p:sp>
      <p:sp>
        <p:nvSpPr>
          <p:cNvPr id="201" name="TextBox 200"/>
          <p:cNvSpPr txBox="1"/>
          <p:nvPr/>
        </p:nvSpPr>
        <p:spPr>
          <a:xfrm>
            <a:off x="546100" y="8247439"/>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nSpc>
                <a:spcPct val="150000"/>
              </a:lnSpc>
            </a:pPr>
            <a:r>
              <a:rPr lang="en-US" sz="900" dirty="0" err="1">
                <a:solidFill>
                  <a:schemeClr val="tx1">
                    <a:lumMod val="95000"/>
                    <a:lumOff val="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204" name="Straight Connector 203"/>
          <p:cNvCxnSpPr/>
          <p:nvPr/>
        </p:nvCxnSpPr>
        <p:spPr>
          <a:xfrm>
            <a:off x="0" y="5375143"/>
            <a:ext cx="3861336" cy="0"/>
          </a:xfrm>
          <a:prstGeom prst="line">
            <a:avLst/>
          </a:prstGeom>
          <a:ln w="3175">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0" y="8158691"/>
            <a:ext cx="3861336" cy="0"/>
          </a:xfrm>
          <a:prstGeom prst="line">
            <a:avLst/>
          </a:prstGeom>
          <a:ln w="3175">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217" name="TextBox 216"/>
          <p:cNvSpPr txBox="1"/>
          <p:nvPr/>
        </p:nvSpPr>
        <p:spPr>
          <a:xfrm>
            <a:off x="4190999" y="2459556"/>
            <a:ext cx="3371851" cy="276999"/>
          </a:xfrm>
          <a:prstGeom prst="rect">
            <a:avLst/>
          </a:prstGeom>
          <a:solidFill>
            <a:srgbClr val="8FAADC">
              <a:alpha val="40000"/>
            </a:srgbClr>
          </a:solidFill>
          <a:ln w="3175">
            <a:noFill/>
          </a:ln>
          <a:effectLst>
            <a:outerShdw blurRad="50800" dist="38100" dir="10800000" algn="r" rotWithShape="0">
              <a:prstClr val="black">
                <a:alpha val="40000"/>
              </a:prstClr>
            </a:outerShdw>
          </a:effectLst>
        </p:spPr>
        <p:txBody>
          <a:bodyPr wrap="square" rtlCol="0" anchor="ct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HARD SKILLS</a:t>
            </a:r>
          </a:p>
        </p:txBody>
      </p:sp>
      <p:sp>
        <p:nvSpPr>
          <p:cNvPr id="218" name="TextBox 217"/>
          <p:cNvSpPr txBox="1"/>
          <p:nvPr/>
        </p:nvSpPr>
        <p:spPr>
          <a:xfrm>
            <a:off x="4190997" y="4658798"/>
            <a:ext cx="3371853" cy="276999"/>
          </a:xfrm>
          <a:prstGeom prst="rect">
            <a:avLst/>
          </a:prstGeom>
          <a:solidFill>
            <a:srgbClr val="8FAADC">
              <a:alpha val="40000"/>
            </a:srgbClr>
          </a:solidFill>
          <a:ln w="3175">
            <a:noFill/>
          </a:ln>
          <a:effectLst>
            <a:outerShdw blurRad="50800" dist="38100" dir="10800000" algn="r" rotWithShape="0">
              <a:prstClr val="black">
                <a:alpha val="40000"/>
              </a:prstClr>
            </a:outerShdw>
          </a:effectLst>
        </p:spPr>
        <p:txBody>
          <a:bodyPr wrap="square" rtlCol="0" anchor="ct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SOFT SKILLS</a:t>
            </a:r>
          </a:p>
        </p:txBody>
      </p:sp>
      <p:sp>
        <p:nvSpPr>
          <p:cNvPr id="219" name="TextBox 218"/>
          <p:cNvSpPr txBox="1"/>
          <p:nvPr/>
        </p:nvSpPr>
        <p:spPr>
          <a:xfrm>
            <a:off x="4195649" y="6535546"/>
            <a:ext cx="3365209" cy="276999"/>
          </a:xfrm>
          <a:prstGeom prst="rect">
            <a:avLst/>
          </a:prstGeom>
          <a:solidFill>
            <a:srgbClr val="8FAADC">
              <a:alpha val="40000"/>
            </a:srgbClr>
          </a:solidFill>
          <a:ln w="3175">
            <a:noFill/>
          </a:ln>
          <a:effectLst>
            <a:outerShdw blurRad="50800" dist="38100" dir="10800000" algn="r" rotWithShape="0">
              <a:prstClr val="black">
                <a:alpha val="40000"/>
              </a:prstClr>
            </a:outerShdw>
          </a:effectLst>
        </p:spPr>
        <p:txBody>
          <a:bodyPr wrap="square" rtlCol="0" anchor="ct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LANGUAGES</a:t>
            </a:r>
          </a:p>
        </p:txBody>
      </p:sp>
      <p:sp>
        <p:nvSpPr>
          <p:cNvPr id="220" name="TextBox 219"/>
          <p:cNvSpPr txBox="1"/>
          <p:nvPr/>
        </p:nvSpPr>
        <p:spPr>
          <a:xfrm>
            <a:off x="4190998" y="8158691"/>
            <a:ext cx="3371852" cy="276999"/>
          </a:xfrm>
          <a:prstGeom prst="rect">
            <a:avLst/>
          </a:prstGeom>
          <a:solidFill>
            <a:srgbClr val="8FAADC">
              <a:alpha val="40000"/>
            </a:srgbClr>
          </a:solidFill>
          <a:ln w="3175">
            <a:noFill/>
          </a:ln>
          <a:effectLst>
            <a:outerShdw blurRad="50800" dist="38100" dir="10800000" algn="r" rotWithShape="0">
              <a:prstClr val="black">
                <a:alpha val="40000"/>
              </a:prstClr>
            </a:outerShdw>
          </a:effectLst>
        </p:spPr>
        <p:txBody>
          <a:bodyPr wrap="square" rtlCol="0" anchor="ctr">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CONTACT</a:t>
            </a:r>
          </a:p>
        </p:txBody>
      </p:sp>
      <p:sp>
        <p:nvSpPr>
          <p:cNvPr id="157" name="Rectangle 156"/>
          <p:cNvSpPr/>
          <p:nvPr/>
        </p:nvSpPr>
        <p:spPr>
          <a:xfrm>
            <a:off x="6148830" y="2916357"/>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6" name="Rectangle 245"/>
          <p:cNvSpPr/>
          <p:nvPr/>
        </p:nvSpPr>
        <p:spPr>
          <a:xfrm>
            <a:off x="6148830" y="3237495"/>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7" name="Rectangle 246"/>
          <p:cNvSpPr/>
          <p:nvPr/>
        </p:nvSpPr>
        <p:spPr>
          <a:xfrm>
            <a:off x="6148830" y="3236063"/>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8" name="Rectangle 247"/>
          <p:cNvSpPr/>
          <p:nvPr/>
        </p:nvSpPr>
        <p:spPr>
          <a:xfrm>
            <a:off x="6148830" y="3557201"/>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9" name="Rectangle 248"/>
          <p:cNvSpPr/>
          <p:nvPr/>
        </p:nvSpPr>
        <p:spPr>
          <a:xfrm>
            <a:off x="6148830" y="3555769"/>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0" name="Rectangle 249"/>
          <p:cNvSpPr/>
          <p:nvPr/>
        </p:nvSpPr>
        <p:spPr>
          <a:xfrm>
            <a:off x="6148830" y="3876907"/>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1" name="Rectangle 250"/>
          <p:cNvSpPr/>
          <p:nvPr/>
        </p:nvSpPr>
        <p:spPr>
          <a:xfrm>
            <a:off x="6148830" y="3875475"/>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2" name="Rectangle 251"/>
          <p:cNvSpPr/>
          <p:nvPr/>
        </p:nvSpPr>
        <p:spPr>
          <a:xfrm>
            <a:off x="6148830" y="4196612"/>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3" name="Rectangle 252"/>
          <p:cNvSpPr/>
          <p:nvPr/>
        </p:nvSpPr>
        <p:spPr>
          <a:xfrm>
            <a:off x="6148830" y="4195180"/>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4" name="Rectangle 253"/>
          <p:cNvSpPr/>
          <p:nvPr/>
        </p:nvSpPr>
        <p:spPr>
          <a:xfrm>
            <a:off x="6148829" y="5168441"/>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5" name="Rectangle 254"/>
          <p:cNvSpPr/>
          <p:nvPr/>
        </p:nvSpPr>
        <p:spPr>
          <a:xfrm>
            <a:off x="6148829" y="5167009"/>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6" name="Rectangle 255"/>
          <p:cNvSpPr/>
          <p:nvPr/>
        </p:nvSpPr>
        <p:spPr>
          <a:xfrm>
            <a:off x="6148829" y="5472717"/>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7" name="Rectangle 256"/>
          <p:cNvSpPr/>
          <p:nvPr/>
        </p:nvSpPr>
        <p:spPr>
          <a:xfrm>
            <a:off x="6148829" y="5471285"/>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8" name="Rectangle 257"/>
          <p:cNvSpPr/>
          <p:nvPr/>
        </p:nvSpPr>
        <p:spPr>
          <a:xfrm>
            <a:off x="6148829" y="5776993"/>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9" name="Rectangle 258"/>
          <p:cNvSpPr/>
          <p:nvPr/>
        </p:nvSpPr>
        <p:spPr>
          <a:xfrm>
            <a:off x="6148829" y="5775561"/>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0" name="Rectangle 259"/>
          <p:cNvSpPr/>
          <p:nvPr/>
        </p:nvSpPr>
        <p:spPr>
          <a:xfrm>
            <a:off x="6148829" y="6081268"/>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1" name="Rectangle 260"/>
          <p:cNvSpPr/>
          <p:nvPr/>
        </p:nvSpPr>
        <p:spPr>
          <a:xfrm>
            <a:off x="6148829" y="6079836"/>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2" name="Rectangle 261"/>
          <p:cNvSpPr/>
          <p:nvPr/>
        </p:nvSpPr>
        <p:spPr>
          <a:xfrm>
            <a:off x="6148833" y="6989983"/>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3" name="Rectangle 262"/>
          <p:cNvSpPr/>
          <p:nvPr/>
        </p:nvSpPr>
        <p:spPr>
          <a:xfrm>
            <a:off x="6148828" y="6988551"/>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4" name="Rectangle 263"/>
          <p:cNvSpPr/>
          <p:nvPr/>
        </p:nvSpPr>
        <p:spPr>
          <a:xfrm>
            <a:off x="6148833" y="7320545"/>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5" name="Rectangle 264"/>
          <p:cNvSpPr/>
          <p:nvPr/>
        </p:nvSpPr>
        <p:spPr>
          <a:xfrm>
            <a:off x="6148828" y="7319113"/>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6" name="Rectangle 265"/>
          <p:cNvSpPr/>
          <p:nvPr/>
        </p:nvSpPr>
        <p:spPr>
          <a:xfrm>
            <a:off x="6148829" y="7651106"/>
            <a:ext cx="855064" cy="91985"/>
          </a:xfrm>
          <a:prstGeom prst="rect">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7" name="Rectangle 266"/>
          <p:cNvSpPr/>
          <p:nvPr/>
        </p:nvSpPr>
        <p:spPr>
          <a:xfrm>
            <a:off x="6148828" y="7649674"/>
            <a:ext cx="1072413" cy="91985"/>
          </a:xfrm>
          <a:prstGeom prst="rect">
            <a:avLst/>
          </a:prstGeom>
          <a:noFill/>
          <a:ln w="3175">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6" name="TextBox 5"/>
          <p:cNvSpPr txBox="1"/>
          <p:nvPr/>
        </p:nvSpPr>
        <p:spPr>
          <a:xfrm>
            <a:off x="0" y="2181088"/>
            <a:ext cx="418641" cy="2929347"/>
          </a:xfrm>
          <a:prstGeom prst="rect">
            <a:avLst/>
          </a:prstGeom>
          <a:solidFill>
            <a:srgbClr val="8FAADC"/>
          </a:solidFill>
          <a:effectLst>
            <a:outerShdw blurRad="50800" dist="38100" algn="l" rotWithShape="0">
              <a:prstClr val="black">
                <a:alpha val="40000"/>
              </a:prstClr>
            </a:outerShdw>
          </a:effectLst>
        </p:spPr>
        <p:txBody>
          <a:bodyPr vert="wordArtVert" wrap="square" rtlCol="0" anchor="ctr"/>
          <a:lstStyle/>
          <a:p>
            <a:pPr algn="ctr"/>
            <a:r>
              <a:rPr lang="en-US" sz="1400" dirty="0">
                <a:latin typeface="Arial" panose="020B0604020202020204" pitchFamily="34" charset="0"/>
                <a:cs typeface="Arial" panose="020B0604020202020204" pitchFamily="34" charset="0"/>
              </a:rPr>
              <a:t>EXPERIENCE</a:t>
            </a:r>
          </a:p>
        </p:txBody>
      </p:sp>
      <p:sp>
        <p:nvSpPr>
          <p:cNvPr id="62" name="TextBox 61"/>
          <p:cNvSpPr txBox="1"/>
          <p:nvPr/>
        </p:nvSpPr>
        <p:spPr>
          <a:xfrm>
            <a:off x="0" y="5464042"/>
            <a:ext cx="418641" cy="2414859"/>
          </a:xfrm>
          <a:prstGeom prst="rect">
            <a:avLst/>
          </a:prstGeom>
          <a:solidFill>
            <a:srgbClr val="8FAADC"/>
          </a:solidFill>
          <a:effectLst>
            <a:outerShdw blurRad="50800" dist="38100" algn="l" rotWithShape="0">
              <a:prstClr val="black">
                <a:alpha val="40000"/>
              </a:prstClr>
            </a:outerShdw>
          </a:effectLst>
        </p:spPr>
        <p:txBody>
          <a:bodyPr vert="wordArtVert" wrap="square" rtlCol="0" anchor="ctr"/>
          <a:lstStyle/>
          <a:p>
            <a:pPr algn="ctr"/>
            <a:r>
              <a:rPr lang="en-US" sz="1400" dirty="0">
                <a:latin typeface="Arial" panose="020B0604020202020204" pitchFamily="34" charset="0"/>
                <a:cs typeface="Arial" panose="020B0604020202020204" pitchFamily="34" charset="0"/>
              </a:rPr>
              <a:t>EDUCATION</a:t>
            </a:r>
          </a:p>
        </p:txBody>
      </p:sp>
      <p:cxnSp>
        <p:nvCxnSpPr>
          <p:cNvPr id="66" name="Straight Connector 65"/>
          <p:cNvCxnSpPr/>
          <p:nvPr/>
        </p:nvCxnSpPr>
        <p:spPr>
          <a:xfrm>
            <a:off x="16735" y="2009638"/>
            <a:ext cx="3861336" cy="0"/>
          </a:xfrm>
          <a:prstGeom prst="line">
            <a:avLst/>
          </a:prstGeom>
          <a:ln w="3175">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248" y="8247439"/>
            <a:ext cx="418641" cy="1596645"/>
          </a:xfrm>
          <a:prstGeom prst="rect">
            <a:avLst/>
          </a:prstGeom>
          <a:solidFill>
            <a:srgbClr val="8FAADC"/>
          </a:solidFill>
          <a:effectLst>
            <a:outerShdw blurRad="50800" dist="38100" algn="l" rotWithShape="0">
              <a:prstClr val="black">
                <a:alpha val="40000"/>
              </a:prstClr>
            </a:outerShdw>
          </a:effectLst>
        </p:spPr>
        <p:txBody>
          <a:bodyPr vert="wordArtVert" wrap="square" rtlCol="0" anchor="ctr">
            <a:spAutoFit/>
          </a:bodyPr>
          <a:lstStyle/>
          <a:p>
            <a:pPr algn="ctr"/>
            <a:r>
              <a:rPr lang="en-US" sz="1400" dirty="0">
                <a:latin typeface="Arial" panose="020B0604020202020204" pitchFamily="34" charset="0"/>
                <a:cs typeface="Arial" panose="020B0604020202020204" pitchFamily="34" charset="0"/>
              </a:rPr>
              <a:t>HOBBIE</a:t>
            </a:r>
          </a:p>
        </p:txBody>
      </p:sp>
      <p:sp>
        <p:nvSpPr>
          <p:cNvPr id="71" name="TextBox 70"/>
          <p:cNvSpPr txBox="1"/>
          <p:nvPr/>
        </p:nvSpPr>
        <p:spPr>
          <a:xfrm>
            <a:off x="16735" y="728406"/>
            <a:ext cx="351828" cy="1094367"/>
          </a:xfrm>
          <a:prstGeom prst="rect">
            <a:avLst/>
          </a:prstGeom>
          <a:solidFill>
            <a:srgbClr val="8FAADC"/>
          </a:solidFill>
        </p:spPr>
        <p:txBody>
          <a:bodyPr vert="wordArtVert" wrap="square" rtlCol="0" anchor="ctr"/>
          <a:lstStyle/>
          <a:p>
            <a:pPr algn="ctr"/>
            <a:r>
              <a:rPr lang="en-US" sz="1000" b="1" dirty="0">
                <a:latin typeface="Arial" panose="020B0604020202020204" pitchFamily="34" charset="0"/>
                <a:cs typeface="Arial" panose="020B0604020202020204" pitchFamily="34" charset="0"/>
              </a:rPr>
              <a:t>ABOUT ME</a:t>
            </a:r>
          </a:p>
        </p:txBody>
      </p:sp>
      <p:sp>
        <p:nvSpPr>
          <p:cNvPr id="68" name="TextBox 192"/>
          <p:cNvSpPr txBox="1"/>
          <p:nvPr/>
        </p:nvSpPr>
        <p:spPr>
          <a:xfrm>
            <a:off x="565759" y="2994046"/>
            <a:ext cx="3307988" cy="692497"/>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COMPAGNY NAME | JOB TITLE| 20XX – 20XX</a:t>
            </a:r>
          </a:p>
          <a:p>
            <a:pPr algn="ctr"/>
            <a:endParaRPr lang="en-US" sz="300" dirty="0">
              <a:solidFill>
                <a:schemeClr val="bg1"/>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p>
        </p:txBody>
      </p:sp>
      <p:sp>
        <p:nvSpPr>
          <p:cNvPr id="72" name="TextBox 192"/>
          <p:cNvSpPr txBox="1"/>
          <p:nvPr/>
        </p:nvSpPr>
        <p:spPr>
          <a:xfrm>
            <a:off x="565759" y="3790226"/>
            <a:ext cx="3307988" cy="692497"/>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COMPAGNY NAME | JOB TITLE| 20XX – 20XX</a:t>
            </a:r>
          </a:p>
          <a:p>
            <a:pPr algn="ctr"/>
            <a:endParaRPr lang="en-US" sz="300" dirty="0">
              <a:solidFill>
                <a:schemeClr val="bg1"/>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p>
        </p:txBody>
      </p:sp>
      <p:sp>
        <p:nvSpPr>
          <p:cNvPr id="73" name="TextBox 192"/>
          <p:cNvSpPr txBox="1"/>
          <p:nvPr/>
        </p:nvSpPr>
        <p:spPr>
          <a:xfrm>
            <a:off x="536612" y="4583324"/>
            <a:ext cx="3307988" cy="692497"/>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COMPAGNY NAME | JOB TITLE| 20XX – 20XX</a:t>
            </a:r>
          </a:p>
          <a:p>
            <a:pPr algn="ctr"/>
            <a:endParaRPr lang="en-US" sz="300" dirty="0">
              <a:solidFill>
                <a:schemeClr val="bg1"/>
              </a:solidFill>
              <a:latin typeface="Arial" panose="020B0604020202020204" pitchFamily="34" charset="0"/>
              <a:cs typeface="Arial" panose="020B0604020202020204" pitchFamily="34" charset="0"/>
            </a:endParaRP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p>
        </p:txBody>
      </p:sp>
      <p:sp>
        <p:nvSpPr>
          <p:cNvPr id="74" name="TextBox 196"/>
          <p:cNvSpPr txBox="1"/>
          <p:nvPr/>
        </p:nvSpPr>
        <p:spPr>
          <a:xfrm>
            <a:off x="538852" y="6086404"/>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DEGREE | UNIVERSITY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5" name="TextBox 196"/>
          <p:cNvSpPr txBox="1"/>
          <p:nvPr/>
        </p:nvSpPr>
        <p:spPr>
          <a:xfrm>
            <a:off x="553347" y="6704931"/>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DEGREE | UNIVERSITY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6" name="TextBox 196"/>
          <p:cNvSpPr txBox="1"/>
          <p:nvPr/>
        </p:nvSpPr>
        <p:spPr>
          <a:xfrm>
            <a:off x="524685" y="7325166"/>
            <a:ext cx="3315235" cy="507831"/>
          </a:xfrm>
          <a:prstGeom prst="rect">
            <a:avLst/>
          </a:prstGeom>
          <a:solidFill>
            <a:srgbClr val="8FAADC">
              <a:alpha val="30000"/>
            </a:srgbClr>
          </a:solidFill>
          <a:ln>
            <a:noFill/>
          </a:ln>
          <a:effectLst>
            <a:outerShdw blurRad="63500" sx="102000" sy="102000" algn="ctr" rotWithShape="0">
              <a:prstClr val="black">
                <a:alpha val="40000"/>
              </a:prstClr>
            </a:outerShdw>
          </a:effectLst>
        </p:spPr>
        <p:txBody>
          <a:bodyPr wrap="square" rtlCol="0" anchor="ctr"/>
          <a:lstStyle/>
          <a:p>
            <a:pPr algn="ctr"/>
            <a:r>
              <a:rPr lang="en-US" sz="900" b="1" dirty="0">
                <a:solidFill>
                  <a:schemeClr val="tx1">
                    <a:lumMod val="95000"/>
                    <a:lumOff val="5000"/>
                  </a:schemeClr>
                </a:solidFill>
                <a:latin typeface="Arial" panose="020B0604020202020204" pitchFamily="34" charset="0"/>
                <a:cs typeface="Arial" panose="020B0604020202020204" pitchFamily="34" charset="0"/>
              </a:rPr>
              <a:t>DEGREE | UNIVERSITY | 20XX</a:t>
            </a:r>
          </a:p>
          <a:p>
            <a:pPr algn="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2"/>
          <a:stretch>
            <a:fillRect/>
          </a:stretch>
        </p:blipFill>
        <p:spPr>
          <a:xfrm>
            <a:off x="4089132" y="67995"/>
            <a:ext cx="3404626" cy="2272427"/>
          </a:xfrm>
          <a:prstGeom prst="snip2DiagRect">
            <a:avLst/>
          </a:prstGeom>
          <a:ln>
            <a:solidFill>
              <a:schemeClr val="bg1"/>
            </a:solidFill>
          </a:ln>
        </p:spPr>
      </p:pic>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369</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Stanislas Larnier</cp:lastModifiedBy>
  <cp:revision>165</cp:revision>
  <dcterms:created xsi:type="dcterms:W3CDTF">2015-04-27T10:39:12Z</dcterms:created>
  <dcterms:modified xsi:type="dcterms:W3CDTF">2020-12-06T22:30:59Z</dcterms:modified>
</cp:coreProperties>
</file>