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19FF"/>
    <a:srgbClr val="E7E4F8"/>
    <a:srgbClr val="ECF3E9"/>
    <a:srgbClr val="F5F5F5"/>
    <a:srgbClr val="EAEAEA"/>
    <a:srgbClr val="2D2D2B"/>
    <a:srgbClr val="62F0E9"/>
    <a:srgbClr val="F8CBAD"/>
    <a:srgbClr val="27E7F1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2601822" y="236879"/>
            <a:ext cx="1719314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21136" y="231596"/>
            <a:ext cx="2853934" cy="154835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695" y="9470290"/>
            <a:ext cx="334452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	:          12 Regent Street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Y200 New-York, NY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	:          111 222 33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:          mail@mail.com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:          linked.in/name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4031" y="7367818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Punctual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Motivated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8039569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02660" y="7496237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05864"/>
            <a:ext cx="3165359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62699" y="2106679"/>
            <a:ext cx="6837453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ME &amp; OBJECTIVES</a:t>
            </a:r>
          </a:p>
          <a:p>
            <a:pPr algn="just"/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82588" y="3098830"/>
            <a:ext cx="3861336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EXPERIENCE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338816" y="3339112"/>
            <a:ext cx="3861336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2695" y="6741396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82588" y="3463635"/>
            <a:ext cx="3375351" cy="304698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COMPAGNY NAME | JOB TITLE | 20XX – 20XX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224035" y="3641520"/>
            <a:ext cx="2976116" cy="286232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| UNIVERSITY</a:t>
            </a:r>
          </a:p>
          <a:p>
            <a:pPr algn="r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62695" y="7066176"/>
            <a:ext cx="345256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cxnSp>
        <p:nvCxnSpPr>
          <p:cNvPr id="204" name="Straight Connector 203"/>
          <p:cNvCxnSpPr/>
          <p:nvPr/>
        </p:nvCxnSpPr>
        <p:spPr>
          <a:xfrm>
            <a:off x="4457700" y="3609594"/>
            <a:ext cx="2742452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4224034" y="7045984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SKILLS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62698" y="7739328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SKILLS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880914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9166361"/>
            <a:ext cx="271145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6102659" y="7494805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6102660" y="7721652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6102659" y="7720220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6102659" y="7954024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6102658" y="7952592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105761" y="8180208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6105760" y="8178776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6102659" y="842281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6102658" y="842138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2241325" y="8163185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2241324" y="8161753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2241325" y="8388600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2241324" y="8387168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2241324" y="8620972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2241323" y="8619540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2244426" y="884715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2244425" y="884572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102659" y="9335351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102658" y="9333919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102659" y="9560766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6102658" y="9559334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6102658" y="9793138"/>
            <a:ext cx="855064" cy="91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102657" y="9791706"/>
            <a:ext cx="1072413" cy="91985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62692" y="7029282"/>
            <a:ext cx="309878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82588" y="8022588"/>
            <a:ext cx="3078891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62695" y="9472104"/>
            <a:ext cx="309878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321136" y="9205864"/>
            <a:ext cx="323469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321136" y="7345578"/>
            <a:ext cx="3234696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" y="240336"/>
            <a:ext cx="382588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1136" y="497941"/>
            <a:ext cx="285393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</a:t>
            </a:r>
          </a:p>
          <a:p>
            <a:pPr algn="ctr"/>
            <a:endParaRPr lang="en-US" sz="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TITLE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175070" y="231596"/>
            <a:ext cx="391590" cy="15430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86804" y="3371600"/>
            <a:ext cx="2994564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52960" y="621506"/>
            <a:ext cx="0" cy="8079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8847" y="621506"/>
            <a:ext cx="0" cy="8079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415213" y="3421169"/>
            <a:ext cx="147637" cy="3355869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" y="6777038"/>
            <a:ext cx="172590" cy="3592512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321137" y="10369550"/>
            <a:ext cx="3241713" cy="319087"/>
          </a:xfrm>
          <a:prstGeom prst="rect">
            <a:avLst/>
          </a:prstGeom>
          <a:solidFill>
            <a:srgbClr val="2D2D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1" r="15512" b="-317"/>
          <a:stretch/>
        </p:blipFill>
        <p:spPr>
          <a:xfrm>
            <a:off x="490819" y="242216"/>
            <a:ext cx="1968846" cy="155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358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Stanislas Larnier</cp:lastModifiedBy>
  <cp:revision>164</cp:revision>
  <dcterms:created xsi:type="dcterms:W3CDTF">2015-04-27T10:39:12Z</dcterms:created>
  <dcterms:modified xsi:type="dcterms:W3CDTF">2020-12-06T18:41:35Z</dcterms:modified>
</cp:coreProperties>
</file>