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AEA"/>
    <a:srgbClr val="E0E0E0"/>
    <a:srgbClr val="FFFBE1"/>
    <a:srgbClr val="404040"/>
    <a:srgbClr val="62F0E9"/>
    <a:srgbClr val="F8CBAD"/>
    <a:srgbClr val="2419FF"/>
    <a:srgbClr val="27E7F1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0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 203"/>
          <p:cNvSpPr/>
          <p:nvPr/>
        </p:nvSpPr>
        <p:spPr>
          <a:xfrm>
            <a:off x="3960316" y="7048265"/>
            <a:ext cx="3602534" cy="17909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-8" y="7048265"/>
            <a:ext cx="3946190" cy="17909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-7" y="1685295"/>
            <a:ext cx="7562857" cy="1142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 rot="5400000">
            <a:off x="3028752" y="5820728"/>
            <a:ext cx="1505344" cy="756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/>
        </p:nvSpPr>
        <p:spPr>
          <a:xfrm rot="5400000">
            <a:off x="1686318" y="1159278"/>
            <a:ext cx="4190203" cy="7562858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74150" y="416731"/>
            <a:ext cx="4122870" cy="846386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pPr algn="r"/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 DOE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24031" y="7443337"/>
            <a:ext cx="3165359" cy="1246495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Punctual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Organized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Pugnacious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62697" y="7064944"/>
            <a:ext cx="3165358" cy="1815882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 SKILLS</a:t>
            </a:r>
          </a:p>
          <a:p>
            <a:pPr>
              <a:lnSpc>
                <a:spcPct val="200000"/>
              </a:lnSpc>
            </a:pPr>
            <a:endParaRPr lang="en-US" sz="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Pictureshop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224031" y="9241628"/>
            <a:ext cx="3165359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French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Chinese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653142" y="1777303"/>
            <a:ext cx="6547009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 algn="r"/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62699" y="2945293"/>
            <a:ext cx="3375351" cy="27699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EXPERIENCE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220260" y="2943274"/>
            <a:ext cx="2979892" cy="276999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62698" y="5824521"/>
            <a:ext cx="3452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62699" y="3245953"/>
            <a:ext cx="3498638" cy="6924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 20XX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4224035" y="3245682"/>
            <a:ext cx="2976116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4224034" y="4151762"/>
            <a:ext cx="2976117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4224034" y="5057842"/>
            <a:ext cx="2976118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4224034" y="5963922"/>
            <a:ext cx="2976118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362698" y="6208808"/>
            <a:ext cx="3452567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4224034" y="7166337"/>
            <a:ext cx="3165356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 SKILLS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4228738" y="8967350"/>
            <a:ext cx="3160652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362697" y="8967350"/>
            <a:ext cx="3165358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5" name="Oval 4"/>
          <p:cNvSpPr/>
          <p:nvPr/>
        </p:nvSpPr>
        <p:spPr>
          <a:xfrm>
            <a:off x="5929597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038980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148363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257746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367129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6476512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585895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695278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6804661" y="757032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914045" y="757032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936882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6046265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6155648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6265031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6374414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6483797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6593180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6702563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811946" y="779247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6921330" y="779247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5936882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6046265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55648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265031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6374414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6483797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6593180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6702563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6811946" y="802484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6921330" y="802484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936882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6046265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6155648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6265031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374414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6483797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6593180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6702563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6811946" y="825572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6921330" y="825572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5929597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038980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6148363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6257746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6367129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6476512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6585895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6695278" y="8496903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6804661" y="8496903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6914045" y="8496903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994452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103835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213218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322601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431984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541367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650750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760133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869516" y="766649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978900" y="766649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1994452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103835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213218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322601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431984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541367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650750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2760133" y="797071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2869516" y="797071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2978900" y="797071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1994452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2103835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2213218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2322601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2431984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2541367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2650750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760133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69516" y="827494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78900" y="827494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994452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103835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2213218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2322601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2431984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2541367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2650750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2760133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2869516" y="857916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978900" y="857916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5936882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6046265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6155648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6265031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6374414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6483797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6593180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6702563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6811946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6921330" y="942337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5936882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6046265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6155648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6265031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6374414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6483797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6593180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6702563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6811946" y="972905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6921330" y="972905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5936882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6046265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6155648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6265031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6374414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6483797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6593180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6702563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6811946" y="1003473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6921330" y="1003473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TextBox 229"/>
          <p:cNvSpPr txBox="1"/>
          <p:nvPr/>
        </p:nvSpPr>
        <p:spPr>
          <a:xfrm>
            <a:off x="362696" y="9222229"/>
            <a:ext cx="3165359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	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Regent Street Y200 New-York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	mail@mail.com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Phole	111 222 33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linkedin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.com/name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66726" y="7451194"/>
            <a:ext cx="347945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>
            <a:off x="4326731" y="7451194"/>
            <a:ext cx="268256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H="1">
            <a:off x="4326731" y="9241279"/>
            <a:ext cx="3236119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H="1">
            <a:off x="466725" y="9241279"/>
            <a:ext cx="3195253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flipH="1">
            <a:off x="452748" y="6101520"/>
            <a:ext cx="350121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3966" y="3032760"/>
            <a:ext cx="0" cy="3642360"/>
          </a:xfrm>
          <a:prstGeom prst="line">
            <a:avLst/>
          </a:prstGeom>
          <a:ln w="12700"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953966" y="3494723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flipH="1">
            <a:off x="3953966" y="6217499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 flipH="1">
            <a:off x="3953966" y="4402315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flipH="1">
            <a:off x="3953966" y="5309907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flipH="1">
            <a:off x="462678" y="4017564"/>
            <a:ext cx="349128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H="1">
            <a:off x="462678" y="5808249"/>
            <a:ext cx="349128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467751" y="1685295"/>
            <a:ext cx="0" cy="11423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H="1">
            <a:off x="462678" y="2017538"/>
            <a:ext cx="6636424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192"/>
          <p:cNvSpPr txBox="1"/>
          <p:nvPr/>
        </p:nvSpPr>
        <p:spPr>
          <a:xfrm>
            <a:off x="369049" y="4095455"/>
            <a:ext cx="3498638" cy="6924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 20XX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cxnSp>
        <p:nvCxnSpPr>
          <p:cNvPr id="240" name="Straight Connector 232"/>
          <p:cNvCxnSpPr/>
          <p:nvPr/>
        </p:nvCxnSpPr>
        <p:spPr>
          <a:xfrm flipH="1">
            <a:off x="469028" y="4867066"/>
            <a:ext cx="349128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192"/>
          <p:cNvSpPr txBox="1"/>
          <p:nvPr/>
        </p:nvSpPr>
        <p:spPr>
          <a:xfrm>
            <a:off x="354516" y="4958747"/>
            <a:ext cx="3498638" cy="6924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 20XX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32" y="-626"/>
            <a:ext cx="2503623" cy="167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404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Stanislas Larnier</cp:lastModifiedBy>
  <cp:revision>203</cp:revision>
  <dcterms:created xsi:type="dcterms:W3CDTF">2015-04-27T10:39:12Z</dcterms:created>
  <dcterms:modified xsi:type="dcterms:W3CDTF">2020-12-06T22:35:16Z</dcterms:modified>
</cp:coreProperties>
</file>