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63D"/>
    <a:srgbClr val="7F7F7F"/>
    <a:srgbClr val="1B363C"/>
    <a:srgbClr val="0C75AE"/>
    <a:srgbClr val="2C3038"/>
    <a:srgbClr val="272F3D"/>
    <a:srgbClr val="222222"/>
    <a:srgbClr val="B3EDFF"/>
    <a:srgbClr val="E1F8FF"/>
    <a:srgbClr val="D7FE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088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22705" y="1646238"/>
            <a:ext cx="113076" cy="8712200"/>
            <a:chOff x="422705" y="1646238"/>
            <a:chExt cx="113076" cy="8712200"/>
          </a:xfrm>
        </p:grpSpPr>
        <p:cxnSp>
          <p:nvCxnSpPr>
            <p:cNvPr id="128" name="Straight Connector 127"/>
            <p:cNvCxnSpPr/>
            <p:nvPr/>
          </p:nvCxnSpPr>
          <p:spPr>
            <a:xfrm>
              <a:off x="422705" y="1646238"/>
              <a:ext cx="0" cy="2473325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422705" y="4788323"/>
              <a:ext cx="0" cy="2244937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422705" y="9146884"/>
              <a:ext cx="0" cy="1211554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>
              <a:off x="422705" y="7689945"/>
              <a:ext cx="0" cy="818053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22705" y="1862138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22705" y="2494757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422705" y="3127376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422705" y="3759994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22705" y="5006349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422705" y="5577055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422705" y="6147761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422705" y="6718468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22705" y="7899586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Rectangle 89"/>
          <p:cNvSpPr/>
          <p:nvPr/>
        </p:nvSpPr>
        <p:spPr>
          <a:xfrm>
            <a:off x="3432810" y="9382023"/>
            <a:ext cx="541020" cy="727739"/>
          </a:xfrm>
          <a:prstGeom prst="rect">
            <a:avLst/>
          </a:prstGeom>
          <a:solidFill>
            <a:schemeClr val="tx1">
              <a:lumMod val="95000"/>
              <a:lumOff val="5000"/>
              <a:alpha val="10000"/>
            </a:schemeClr>
          </a:solidFill>
          <a:ln w="6350">
            <a:solidFill>
              <a:srgbClr val="1B3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432810" y="9635092"/>
            <a:ext cx="541020" cy="474669"/>
          </a:xfrm>
          <a:prstGeom prst="rect">
            <a:avLst/>
          </a:prstGeom>
          <a:solidFill>
            <a:srgbClr val="1B3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 rot="5400000">
            <a:off x="750410" y="3899500"/>
            <a:ext cx="10711939" cy="2912939"/>
          </a:xfrm>
          <a:prstGeom prst="rect">
            <a:avLst/>
          </a:prstGeom>
          <a:solidFill>
            <a:srgbClr val="1B3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2229" y="275462"/>
            <a:ext cx="4232425" cy="707886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r>
              <a:rPr lang="en-US" sz="2800" b="1" dirty="0" err="1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Jane DOE</a:t>
            </a: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TITLE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71788" y="6327109"/>
            <a:ext cx="2669184" cy="1969770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 SKILLS</a:t>
            </a:r>
          </a:p>
          <a:p>
            <a:endParaRPr lang="en-US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Punctual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Serious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Organized</a:t>
            </a:r>
          </a:p>
          <a:p>
            <a:pPr>
              <a:lnSpc>
                <a:spcPct val="200000"/>
              </a:lnSpc>
            </a:pPr>
            <a:r>
              <a:rPr lang="en-US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Implicated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771788" y="8507998"/>
            <a:ext cx="2669184" cy="1661993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 SKILLS</a:t>
            </a:r>
          </a:p>
          <a:p>
            <a:endParaRPr lang="en-US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Pictureshop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Illustrator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InDesign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HTML 5 | CSS 3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32229" y="10144444"/>
            <a:ext cx="4232425" cy="323165"/>
          </a:xfrm>
          <a:prstGeom prst="rect">
            <a:avLst/>
          </a:prstGeom>
          <a:noFill/>
          <a:ln w="3175">
            <a:noFill/>
          </a:ln>
        </p:spPr>
        <p:txBody>
          <a:bodyPr wrap="square" numCol="3" rtlCol="0"/>
          <a:lstStyle/>
          <a:p>
            <a:pPr algn="ctr">
              <a:lnSpc>
                <a:spcPct val="150000"/>
              </a:lnSpc>
            </a:pPr>
            <a:r>
              <a:rPr lang="en-US" sz="1000" dirty="0" err="1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French</a:t>
            </a:r>
            <a:endParaRPr lang="en-US" sz="1000" dirty="0">
              <a:solidFill>
                <a:srgbClr val="1B36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000" dirty="0" err="1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</a:t>
            </a:r>
            <a:endParaRPr lang="en-US" sz="1000" dirty="0">
              <a:solidFill>
                <a:srgbClr val="1B36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en-US" sz="500" dirty="0">
              <a:solidFill>
                <a:srgbClr val="1B36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4774178" y="2146394"/>
            <a:ext cx="2664405" cy="1985159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  <a:p>
            <a:pPr algn="just"/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644510" y="1313908"/>
            <a:ext cx="3820144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pc="400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644510" y="4458735"/>
            <a:ext cx="3820144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pc="400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644510" y="7353071"/>
            <a:ext cx="381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400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HOBBIES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644509" y="1746507"/>
            <a:ext cx="3892325" cy="553998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COMPAGNY NAME | JOB TITLE | 20XX – 20XX</a:t>
            </a:r>
          </a:p>
          <a:p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644510" y="2379161"/>
            <a:ext cx="3892324" cy="553998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COMPAGNY NAME | JOB TITLE | 20XX – 20XX</a:t>
            </a:r>
          </a:p>
          <a:p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644509" y="3011815"/>
            <a:ext cx="3881133" cy="553998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COMPAGNY NAME | JOB TITLE | 20XX – 20XX</a:t>
            </a:r>
          </a:p>
          <a:p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644510" y="3644469"/>
            <a:ext cx="3881132" cy="553998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COMPAGNY NAME | JOB TITLE | 20XX – 20XX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644511" y="4891334"/>
            <a:ext cx="3815049" cy="50783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 | UNIVERSITY | 20XX – 20XX</a:t>
            </a: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644511" y="5462432"/>
            <a:ext cx="3815049" cy="50783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 | UNIVERSITY | 20XX – 20XX</a:t>
            </a: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644511" y="6033530"/>
            <a:ext cx="3815049" cy="50783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 | UNIVERSITY | 20XX – 20XX</a:t>
            </a: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644511" y="6604628"/>
            <a:ext cx="3815049" cy="50783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 | UNIVERSITY | 20XX – 20XX</a:t>
            </a: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644511" y="7785670"/>
            <a:ext cx="3815049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0" name="Straight Connector 239"/>
          <p:cNvCxnSpPr/>
          <p:nvPr/>
        </p:nvCxnSpPr>
        <p:spPr>
          <a:xfrm>
            <a:off x="719980" y="5441644"/>
            <a:ext cx="3294535" cy="0"/>
          </a:xfrm>
          <a:prstGeom prst="line">
            <a:avLst/>
          </a:prstGeom>
          <a:ln w="3175">
            <a:solidFill>
              <a:schemeClr val="bg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646753" y="8828213"/>
            <a:ext cx="3818554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pc="400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774178" y="4500359"/>
            <a:ext cx="266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</p:txBody>
      </p:sp>
      <p:grpSp>
        <p:nvGrpSpPr>
          <p:cNvPr id="229" name="Group 228"/>
          <p:cNvGrpSpPr/>
          <p:nvPr/>
        </p:nvGrpSpPr>
        <p:grpSpPr>
          <a:xfrm>
            <a:off x="4867480" y="4853949"/>
            <a:ext cx="228600" cy="1261892"/>
            <a:chOff x="4867480" y="4853949"/>
            <a:chExt cx="228600" cy="1261892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7480" y="5267672"/>
              <a:ext cx="228600" cy="22860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7480" y="5577457"/>
              <a:ext cx="228600" cy="228600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7480" y="5887241"/>
              <a:ext cx="228600" cy="228600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7480" y="4853949"/>
              <a:ext cx="228600" cy="228600"/>
            </a:xfrm>
            <a:prstGeom prst="rect">
              <a:avLst/>
            </a:prstGeom>
          </p:spPr>
        </p:pic>
      </p:grpSp>
      <p:sp>
        <p:nvSpPr>
          <p:cNvPr id="22" name="TextBox 21"/>
          <p:cNvSpPr txBox="1"/>
          <p:nvPr/>
        </p:nvSpPr>
        <p:spPr>
          <a:xfrm>
            <a:off x="5122607" y="4853949"/>
            <a:ext cx="2315976" cy="1323439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	</a:t>
            </a: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Regent Street 	Y200 New-York, NY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	111 222 333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	mail@mail.com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	www.website.com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6168026" y="6805090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6168026" y="7110861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6168026" y="7416632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6168026" y="7722403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6168026" y="8028173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30" name="Group 229"/>
          <p:cNvGrpSpPr/>
          <p:nvPr/>
        </p:nvGrpSpPr>
        <p:grpSpPr>
          <a:xfrm>
            <a:off x="232229" y="1293121"/>
            <a:ext cx="380952" cy="7897091"/>
            <a:chOff x="232229" y="1293121"/>
            <a:chExt cx="380952" cy="7897091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229" y="7341451"/>
              <a:ext cx="380952" cy="380952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229" y="4447115"/>
              <a:ext cx="380952" cy="380952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229" y="8809260"/>
              <a:ext cx="380952" cy="380952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229" y="1293121"/>
              <a:ext cx="380952" cy="380952"/>
            </a:xfrm>
            <a:prstGeom prst="rect">
              <a:avLst/>
            </a:prstGeom>
          </p:spPr>
        </p:pic>
      </p:grpSp>
      <p:sp>
        <p:nvSpPr>
          <p:cNvPr id="91" name="Rectangle 90"/>
          <p:cNvSpPr/>
          <p:nvPr/>
        </p:nvSpPr>
        <p:spPr>
          <a:xfrm>
            <a:off x="2076395" y="9382023"/>
            <a:ext cx="541020" cy="727739"/>
          </a:xfrm>
          <a:prstGeom prst="rect">
            <a:avLst/>
          </a:prstGeom>
          <a:solidFill>
            <a:schemeClr val="tx1">
              <a:lumMod val="95000"/>
              <a:lumOff val="5000"/>
              <a:alpha val="10000"/>
            </a:schemeClr>
          </a:solidFill>
          <a:ln w="6350">
            <a:solidFill>
              <a:srgbClr val="1B3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076395" y="9572563"/>
            <a:ext cx="541020" cy="537198"/>
          </a:xfrm>
          <a:prstGeom prst="rect">
            <a:avLst/>
          </a:prstGeom>
          <a:solidFill>
            <a:srgbClr val="1B3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719980" y="9382023"/>
            <a:ext cx="541020" cy="727739"/>
          </a:xfrm>
          <a:prstGeom prst="rect">
            <a:avLst/>
          </a:prstGeom>
          <a:solidFill>
            <a:schemeClr val="tx1">
              <a:lumMod val="95000"/>
              <a:lumOff val="5000"/>
              <a:alpha val="10000"/>
            </a:schemeClr>
          </a:solidFill>
          <a:ln w="6350">
            <a:solidFill>
              <a:srgbClr val="1B3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19980" y="9382023"/>
            <a:ext cx="541020" cy="727739"/>
          </a:xfrm>
          <a:prstGeom prst="rect">
            <a:avLst/>
          </a:prstGeom>
          <a:solidFill>
            <a:srgbClr val="1B3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6168027" y="6805090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6168027" y="7110861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6168027" y="7416632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6168027" y="7722403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6168027" y="8028173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168026" y="8973010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168026" y="9278781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6168026" y="9584552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168026" y="9890323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6168027" y="8973010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6168027" y="9278781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168027" y="9584552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168027" y="9890323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719979" y="9622782"/>
            <a:ext cx="541021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2075026" y="9718052"/>
            <a:ext cx="541021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70%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432454" y="9749316"/>
            <a:ext cx="543757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60%</a:t>
            </a:r>
          </a:p>
        </p:txBody>
      </p:sp>
      <p:cxnSp>
        <p:nvCxnSpPr>
          <p:cNvPr id="84" name="Straight Connector 83"/>
          <p:cNvCxnSpPr/>
          <p:nvPr/>
        </p:nvCxnSpPr>
        <p:spPr>
          <a:xfrm>
            <a:off x="422705" y="10316555"/>
            <a:ext cx="113076" cy="0"/>
          </a:xfrm>
          <a:prstGeom prst="line">
            <a:avLst/>
          </a:prstGeom>
          <a:ln w="6350">
            <a:solidFill>
              <a:srgbClr val="1B3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Image 79" descr="Fotolia_60800464_XS.jpg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4" r="12136"/>
          <a:stretch/>
        </p:blipFill>
        <p:spPr>
          <a:xfrm>
            <a:off x="5122607" y="270709"/>
            <a:ext cx="1789181" cy="1791995"/>
          </a:xfrm>
          <a:prstGeom prst="diamond">
            <a:avLst/>
          </a:prstGeom>
          <a:ln w="12700" cmpd="sng">
            <a:solidFill>
              <a:srgbClr val="B7DEE8"/>
            </a:solidFill>
          </a:ln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375</Words>
  <Application>Microsoft Office PowerPoint</Application>
  <PresentationFormat>Custom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Stanislas Larnier</cp:lastModifiedBy>
  <cp:revision>152</cp:revision>
  <dcterms:created xsi:type="dcterms:W3CDTF">2015-04-27T10:39:12Z</dcterms:created>
  <dcterms:modified xsi:type="dcterms:W3CDTF">2020-12-06T22:39:15Z</dcterms:modified>
</cp:coreProperties>
</file>