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F1EBE1"/>
    <a:srgbClr val="F5E8DD"/>
    <a:srgbClr val="2C3038"/>
    <a:srgbClr val="272F3D"/>
    <a:srgbClr val="222222"/>
    <a:srgbClr val="B3EDFF"/>
    <a:srgbClr val="E1F8FF"/>
    <a:srgbClr val="D7FEB4"/>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152"/>
          <p:cNvSpPr/>
          <p:nvPr/>
        </p:nvSpPr>
        <p:spPr>
          <a:xfrm>
            <a:off x="2850073" y="373384"/>
            <a:ext cx="4712777" cy="1272642"/>
          </a:xfrm>
          <a:prstGeom prst="rect">
            <a:avLst/>
          </a:prstGeom>
          <a:solidFill>
            <a:srgbClr val="F1EBE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rot="5400000">
            <a:off x="-3917779" y="3917778"/>
            <a:ext cx="10685630" cy="2850073"/>
          </a:xfrm>
          <a:prstGeom prst="rect">
            <a:avLst/>
          </a:prstGeom>
          <a:solidFill>
            <a:srgbClr val="8A8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12198" y="578818"/>
            <a:ext cx="4230323" cy="830997"/>
          </a:xfrm>
          <a:prstGeom prst="rect">
            <a:avLst/>
          </a:prstGeom>
          <a:noFill/>
          <a:ln w="3175">
            <a:noFill/>
          </a:ln>
        </p:spPr>
        <p:txBody>
          <a:bodyPr wrap="square" rtlCol="0"/>
          <a:lstStyle/>
          <a:p>
            <a:r>
              <a:rPr lang="en-US" sz="3200" b="1">
                <a:solidFill>
                  <a:schemeClr val="tx1">
                    <a:lumMod val="65000"/>
                    <a:lumOff val="35000"/>
                  </a:schemeClr>
                </a:solidFill>
                <a:latin typeface="Arial" panose="020B0604020202020204" pitchFamily="34" charset="0"/>
                <a:cs typeface="Arial" panose="020B0604020202020204" pitchFamily="34" charset="0"/>
              </a:rPr>
              <a:t>JOHN DOE</a:t>
            </a:r>
            <a:endParaRPr lang="en-US" sz="3200" b="1" dirty="0">
              <a:solidFill>
                <a:schemeClr val="tx1">
                  <a:lumMod val="65000"/>
                  <a:lumOff val="35000"/>
                </a:schemeClr>
              </a:solidFill>
              <a:latin typeface="Arial" panose="020B0604020202020204" pitchFamily="34" charset="0"/>
              <a:cs typeface="Arial" panose="020B0604020202020204" pitchFamily="34" charset="0"/>
            </a:endParaRPr>
          </a:p>
          <a:p>
            <a:r>
              <a:rPr lang="en-US" sz="1600" dirty="0">
                <a:solidFill>
                  <a:schemeClr val="tx1">
                    <a:lumMod val="50000"/>
                    <a:lumOff val="50000"/>
                  </a:schemeClr>
                </a:solidFill>
                <a:latin typeface="Arial" panose="020B0604020202020204" pitchFamily="34" charset="0"/>
                <a:cs typeface="Arial" panose="020B0604020202020204" pitchFamily="34" charset="0"/>
              </a:rPr>
              <a:t>JOB TITLE</a:t>
            </a:r>
          </a:p>
        </p:txBody>
      </p:sp>
      <p:sp>
        <p:nvSpPr>
          <p:cNvPr id="8" name="TextBox 7"/>
          <p:cNvSpPr txBox="1"/>
          <p:nvPr/>
        </p:nvSpPr>
        <p:spPr>
          <a:xfrm>
            <a:off x="231169" y="4921745"/>
            <a:ext cx="2387735" cy="1846659"/>
          </a:xfrm>
          <a:prstGeom prst="rect">
            <a:avLst/>
          </a:prstGeom>
          <a:noFill/>
          <a:ln w="3175">
            <a:noFill/>
          </a:ln>
        </p:spPr>
        <p:txBody>
          <a:bodyPr wrap="square" rtlCol="0"/>
          <a:lstStyle/>
          <a:p>
            <a:r>
              <a:rPr lang="en-US" sz="1200" spc="600" dirty="0">
                <a:solidFill>
                  <a:schemeClr val="bg1"/>
                </a:solidFill>
                <a:latin typeface="Arial" panose="020B0604020202020204" pitchFamily="34" charset="0"/>
                <a:cs typeface="Arial" panose="020B0604020202020204" pitchFamily="34" charset="0"/>
              </a:rPr>
              <a:t>CONTACT</a:t>
            </a:r>
          </a:p>
          <a:p>
            <a:endParaRPr lang="en-US" sz="1200" spc="600" dirty="0">
              <a:solidFill>
                <a:schemeClr val="bg1"/>
              </a:solidFill>
              <a:latin typeface="Arial" panose="020B0604020202020204" pitchFamily="34" charset="0"/>
              <a:cs typeface="Arial" panose="020B0604020202020204" pitchFamily="34" charset="0"/>
            </a:endParaRPr>
          </a:p>
          <a:p>
            <a:pPr lvl="1">
              <a:lnSpc>
                <a:spcPct val="200000"/>
              </a:lnSpc>
            </a:pPr>
            <a:r>
              <a:rPr lang="en-GB" sz="900" dirty="0">
                <a:solidFill>
                  <a:schemeClr val="bg1"/>
                </a:solidFill>
                <a:latin typeface="Arial" panose="020B0604020202020204" pitchFamily="34" charset="0"/>
                <a:cs typeface="Arial" panose="020B0604020202020204" pitchFamily="34" charset="0"/>
              </a:rPr>
              <a:t>12 Regent Street</a:t>
            </a:r>
          </a:p>
          <a:p>
            <a:pPr lvl="1">
              <a:lnSpc>
                <a:spcPct val="200000"/>
              </a:lnSpc>
            </a:pPr>
            <a:r>
              <a:rPr lang="en-GB" sz="900" dirty="0">
                <a:solidFill>
                  <a:schemeClr val="bg1"/>
                </a:solidFill>
                <a:latin typeface="Arial" panose="020B0604020202020204" pitchFamily="34" charset="0"/>
                <a:cs typeface="Arial" panose="020B0604020202020204" pitchFamily="34" charset="0"/>
              </a:rPr>
              <a:t>Y200 New-York, NY </a:t>
            </a:r>
          </a:p>
          <a:p>
            <a:pPr lvl="1">
              <a:lnSpc>
                <a:spcPct val="200000"/>
              </a:lnSpc>
            </a:pPr>
            <a:r>
              <a:rPr lang="en-US" sz="900" dirty="0">
                <a:solidFill>
                  <a:schemeClr val="bg1"/>
                </a:solidFill>
                <a:latin typeface="Arial" panose="020B0604020202020204" pitchFamily="34" charset="0"/>
                <a:cs typeface="Arial" panose="020B0604020202020204" pitchFamily="34" charset="0"/>
              </a:rPr>
              <a:t>111 222 333</a:t>
            </a:r>
          </a:p>
          <a:p>
            <a:pPr lvl="1">
              <a:lnSpc>
                <a:spcPct val="200000"/>
              </a:lnSpc>
            </a:pPr>
            <a:r>
              <a:rPr lang="en-US" sz="900" dirty="0">
                <a:solidFill>
                  <a:schemeClr val="bg1"/>
                </a:solidFill>
                <a:latin typeface="Arial" panose="020B0604020202020204" pitchFamily="34" charset="0"/>
                <a:cs typeface="Arial" panose="020B0604020202020204" pitchFamily="34" charset="0"/>
              </a:rPr>
              <a:t>MAIL@MAIL.COM</a:t>
            </a:r>
          </a:p>
          <a:p>
            <a:pPr lvl="1">
              <a:lnSpc>
                <a:spcPct val="200000"/>
              </a:lnSpc>
            </a:pPr>
            <a:r>
              <a:rPr lang="en-US" sz="900" dirty="0">
                <a:solidFill>
                  <a:schemeClr val="bg1"/>
                </a:solidFill>
                <a:latin typeface="Arial" panose="020B0604020202020204" pitchFamily="34" charset="0"/>
                <a:cs typeface="Arial" panose="020B0604020202020204" pitchFamily="34" charset="0"/>
              </a:rPr>
              <a:t>WWW.WEBSITE.COM</a:t>
            </a:r>
            <a:endParaRPr lang="en-US" sz="4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231169" y="6981734"/>
            <a:ext cx="2387735" cy="1585049"/>
          </a:xfrm>
          <a:prstGeom prst="rect">
            <a:avLst/>
          </a:prstGeom>
          <a:noFill/>
          <a:ln w="3175">
            <a:noFill/>
          </a:ln>
        </p:spPr>
        <p:txBody>
          <a:bodyPr wrap="square" rtlCol="0"/>
          <a:lstStyle/>
          <a:p>
            <a:r>
              <a:rPr lang="en-US" sz="1200" spc="600" dirty="0">
                <a:solidFill>
                  <a:schemeClr val="bg1"/>
                </a:solidFill>
                <a:latin typeface="Arial" panose="020B0604020202020204" pitchFamily="34" charset="0"/>
                <a:cs typeface="Arial" panose="020B0604020202020204" pitchFamily="34" charset="0"/>
              </a:rPr>
              <a:t>SOFT SKILLS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Creative</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Punctual</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Organized</a:t>
            </a:r>
          </a:p>
          <a:p>
            <a:pPr>
              <a:lnSpc>
                <a:spcPct val="150000"/>
              </a:lnSpc>
            </a:pPr>
            <a:r>
              <a:rPr lang="en-US" sz="1000" dirty="0" err="1">
                <a:solidFill>
                  <a:schemeClr val="bg1"/>
                </a:solidFill>
                <a:latin typeface="Arial" panose="020B0604020202020204" pitchFamily="34" charset="0"/>
                <a:cs typeface="Arial" panose="020B0604020202020204" pitchFamily="34" charset="0"/>
              </a:rPr>
              <a:t>Serious</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Autonomous</a:t>
            </a:r>
            <a:endParaRPr lang="en-US" sz="500" dirty="0">
              <a:solidFill>
                <a:schemeClr val="bg1"/>
              </a:solidFill>
              <a:latin typeface="Arial" panose="020B0604020202020204" pitchFamily="34" charset="0"/>
              <a:cs typeface="Arial" panose="020B0604020202020204" pitchFamily="34" charset="0"/>
            </a:endParaRPr>
          </a:p>
        </p:txBody>
      </p:sp>
      <p:sp>
        <p:nvSpPr>
          <p:cNvPr id="111" name="TextBox 110"/>
          <p:cNvSpPr txBox="1"/>
          <p:nvPr/>
        </p:nvSpPr>
        <p:spPr>
          <a:xfrm>
            <a:off x="231169" y="8820631"/>
            <a:ext cx="2387735" cy="1354217"/>
          </a:xfrm>
          <a:prstGeom prst="rect">
            <a:avLst/>
          </a:prstGeom>
          <a:noFill/>
          <a:ln w="3175">
            <a:noFill/>
          </a:ln>
        </p:spPr>
        <p:txBody>
          <a:bodyPr wrap="square" rtlCol="0"/>
          <a:lstStyle/>
          <a:p>
            <a:r>
              <a:rPr lang="en-US" sz="1200" spc="600" dirty="0">
                <a:solidFill>
                  <a:schemeClr val="bg1"/>
                </a:solidFill>
                <a:latin typeface="Arial" panose="020B0604020202020204" pitchFamily="34" charset="0"/>
                <a:cs typeface="Arial" panose="020B0604020202020204" pitchFamily="34" charset="0"/>
              </a:rPr>
              <a:t>HARD SKILLS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Pictureshop</a:t>
            </a:r>
          </a:p>
          <a:p>
            <a:pPr>
              <a:lnSpc>
                <a:spcPct val="150000"/>
              </a:lnSpc>
            </a:pPr>
            <a:r>
              <a:rPr lang="en-US" sz="1000" dirty="0">
                <a:solidFill>
                  <a:schemeClr val="bg1"/>
                </a:solidFill>
                <a:latin typeface="Arial" panose="020B0604020202020204" pitchFamily="34" charset="0"/>
                <a:cs typeface="Arial" panose="020B0604020202020204" pitchFamily="34" charset="0"/>
              </a:rPr>
              <a:t>Illustrator</a:t>
            </a:r>
          </a:p>
          <a:p>
            <a:pPr>
              <a:lnSpc>
                <a:spcPct val="150000"/>
              </a:lnSpc>
            </a:pPr>
            <a:r>
              <a:rPr lang="en-US" sz="1000" dirty="0">
                <a:solidFill>
                  <a:schemeClr val="bg1"/>
                </a:solidFill>
                <a:latin typeface="Arial" panose="020B0604020202020204" pitchFamily="34" charset="0"/>
                <a:cs typeface="Arial" panose="020B0604020202020204" pitchFamily="34" charset="0"/>
              </a:rPr>
              <a:t>InDesign</a:t>
            </a:r>
          </a:p>
          <a:p>
            <a:pPr>
              <a:lnSpc>
                <a:spcPct val="150000"/>
              </a:lnSpc>
            </a:pPr>
            <a:r>
              <a:rPr lang="en-US" sz="1000" dirty="0">
                <a:solidFill>
                  <a:schemeClr val="bg1"/>
                </a:solidFill>
                <a:latin typeface="Arial" panose="020B0604020202020204" pitchFamily="34" charset="0"/>
                <a:cs typeface="Arial" panose="020B0604020202020204" pitchFamily="34" charset="0"/>
              </a:rPr>
              <a:t>HTML 5 | CSS 3</a:t>
            </a:r>
            <a:endParaRPr lang="en-US" sz="500" dirty="0">
              <a:solidFill>
                <a:schemeClr val="bg1"/>
              </a:solidFill>
              <a:latin typeface="Arial" panose="020B0604020202020204" pitchFamily="34" charset="0"/>
              <a:cs typeface="Arial" panose="020B0604020202020204" pitchFamily="34" charset="0"/>
            </a:endParaRPr>
          </a:p>
        </p:txBody>
      </p:sp>
      <p:sp>
        <p:nvSpPr>
          <p:cNvPr id="162" name="TextBox 161"/>
          <p:cNvSpPr txBox="1"/>
          <p:nvPr/>
        </p:nvSpPr>
        <p:spPr>
          <a:xfrm>
            <a:off x="3212198" y="8898300"/>
            <a:ext cx="3988524" cy="1123384"/>
          </a:xfrm>
          <a:prstGeom prst="rect">
            <a:avLst/>
          </a:prstGeom>
          <a:noFill/>
          <a:ln w="3175">
            <a:noFill/>
          </a:ln>
        </p:spPr>
        <p:txBody>
          <a:bodyPr wrap="square" rtlCol="0"/>
          <a:lstStyle/>
          <a:p>
            <a:pPr algn="r"/>
            <a:r>
              <a:rPr lang="en-US" sz="1200" spc="600" dirty="0">
                <a:solidFill>
                  <a:srgbClr val="8A8A8A"/>
                </a:solidFill>
                <a:latin typeface="Arial" panose="020B0604020202020204" pitchFamily="34" charset="0"/>
                <a:cs typeface="Arial" panose="020B0604020202020204" pitchFamily="34" charset="0"/>
              </a:rPr>
              <a:t>LANGUAGES</a:t>
            </a:r>
          </a:p>
          <a:p>
            <a:pPr algn="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French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Spanish</a:t>
            </a:r>
          </a:p>
          <a:p>
            <a:pPr algn="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Italian</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231168" y="2381689"/>
            <a:ext cx="2387736" cy="2139047"/>
          </a:xfrm>
          <a:prstGeom prst="rect">
            <a:avLst/>
          </a:prstGeom>
          <a:noFill/>
          <a:ln>
            <a:noFill/>
          </a:ln>
        </p:spPr>
        <p:txBody>
          <a:bodyPr wrap="square" rtlCol="0"/>
          <a:lstStyle/>
          <a:p>
            <a:pPr algn="just"/>
            <a:r>
              <a:rPr lang="en-US" sz="1200" spc="600" dirty="0">
                <a:solidFill>
                  <a:schemeClr val="bg1"/>
                </a:solidFill>
                <a:latin typeface="Arial" panose="020B0604020202020204" pitchFamily="34" charset="0"/>
                <a:cs typeface="Arial" panose="020B0604020202020204" pitchFamily="34" charset="0"/>
              </a:rPr>
              <a:t>OBJECTIVE</a:t>
            </a:r>
          </a:p>
          <a:p>
            <a:pPr algn="just"/>
            <a:endParaRPr lang="en-US" sz="1100" dirty="0">
              <a:solidFill>
                <a:schemeClr val="bg1"/>
              </a:solidFill>
              <a:latin typeface="Arial" panose="020B0604020202020204" pitchFamily="34" charset="0"/>
              <a:cs typeface="Arial" panose="020B0604020202020204" pitchFamily="34" charset="0"/>
            </a:endParaRPr>
          </a:p>
          <a:p>
            <a:pPr algn="just"/>
            <a:r>
              <a:rPr lang="en-US" sz="1000" dirty="0" err="1">
                <a:solidFill>
                  <a:schemeClr val="bg1"/>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endParaRPr lang="en-US" sz="1000" dirty="0">
              <a:solidFill>
                <a:schemeClr val="bg1"/>
              </a:solidFill>
              <a:latin typeface="Arial" panose="020B0604020202020204" pitchFamily="34" charset="0"/>
              <a:cs typeface="Arial" panose="020B0604020202020204" pitchFamily="34" charset="0"/>
            </a:endParaRPr>
          </a:p>
          <a:p>
            <a:pPr algn="just"/>
            <a:r>
              <a:rPr lang="en-US" sz="1000" dirty="0">
                <a:solidFill>
                  <a:schemeClr val="bg1"/>
                </a:solidFill>
                <a:latin typeface="Arial" panose="020B0604020202020204" pitchFamily="34" charset="0"/>
                <a:cs typeface="Arial" panose="020B0604020202020204" pitchFamily="34" charset="0"/>
              </a:rPr>
              <a:t> </a:t>
            </a:r>
          </a:p>
          <a:p>
            <a:pPr algn="just"/>
            <a:r>
              <a:rPr lang="en-US" sz="1000" dirty="0" err="1">
                <a:solidFill>
                  <a:schemeClr val="bg1"/>
                </a:solidFill>
                <a:latin typeface="Arial" panose="020B0604020202020204" pitchFamily="34" charset="0"/>
                <a:cs typeface="Arial" panose="020B0604020202020204" pitchFamily="34" charset="0"/>
              </a:rPr>
              <a:t>Consectetur adipiscing elit. In faucibus aliquet faucibus. Aenean dapibus justo diam, a rutrum elit. Sed quis </a:t>
            </a:r>
            <a:endParaRPr lang="en-US" sz="1000" dirty="0">
              <a:solidFill>
                <a:schemeClr val="bg1"/>
              </a:solidFill>
              <a:latin typeface="Arial" panose="020B0604020202020204" pitchFamily="34" charset="0"/>
              <a:cs typeface="Arial" panose="020B0604020202020204" pitchFamily="34" charset="0"/>
            </a:endParaRPr>
          </a:p>
        </p:txBody>
      </p:sp>
      <p:sp>
        <p:nvSpPr>
          <p:cNvPr id="154" name="TextBox 153"/>
          <p:cNvSpPr txBox="1"/>
          <p:nvPr/>
        </p:nvSpPr>
        <p:spPr>
          <a:xfrm>
            <a:off x="3212199" y="1649636"/>
            <a:ext cx="3988524" cy="461665"/>
          </a:xfrm>
          <a:prstGeom prst="rect">
            <a:avLst/>
          </a:prstGeom>
          <a:noFill/>
        </p:spPr>
        <p:txBody>
          <a:bodyPr wrap="square" rtlCol="0"/>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WORK EXPERIENCE</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5" name="Straight Connector 154"/>
          <p:cNvCxnSpPr/>
          <p:nvPr/>
        </p:nvCxnSpPr>
        <p:spPr>
          <a:xfrm>
            <a:off x="2850073" y="2121978"/>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212199" y="4761474"/>
            <a:ext cx="3988524" cy="461665"/>
          </a:xfrm>
          <a:prstGeom prst="rect">
            <a:avLst/>
          </a:prstGeom>
          <a:noFill/>
        </p:spPr>
        <p:txBody>
          <a:bodyPr wrap="square" rtlCol="0"/>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EDUCATION</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7" name="Straight Connector 156"/>
          <p:cNvCxnSpPr/>
          <p:nvPr/>
        </p:nvCxnSpPr>
        <p:spPr>
          <a:xfrm>
            <a:off x="2850073" y="5218221"/>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3212199" y="7630058"/>
            <a:ext cx="3988524" cy="461665"/>
          </a:xfrm>
          <a:prstGeom prst="rect">
            <a:avLst/>
          </a:prstGeom>
          <a:noFill/>
        </p:spPr>
        <p:txBody>
          <a:bodyPr wrap="square" rtlCol="0">
            <a:spAutoFit/>
          </a:bodyPr>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HOBBIES</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9" name="Straight Connector 158"/>
          <p:cNvCxnSpPr/>
          <p:nvPr/>
        </p:nvCxnSpPr>
        <p:spPr>
          <a:xfrm>
            <a:off x="2850073" y="8091723"/>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212199" y="2185555"/>
            <a:ext cx="3988524" cy="2492990"/>
          </a:xfrm>
          <a:prstGeom prst="rect">
            <a:avLst/>
          </a:prstGeom>
          <a:noFill/>
        </p:spPr>
        <p:txBody>
          <a:bodyPr wrap="square" rtlCol="0"/>
          <a:lstStyle/>
          <a:p>
            <a:pPr algn="r"/>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a:t>
            </a: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pPr algn="r"/>
            <a:endParaRPr lang="en-US" sz="3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3212199" y="5296168"/>
            <a:ext cx="3988524" cy="2308324"/>
          </a:xfrm>
          <a:prstGeom prst="rect">
            <a:avLst/>
          </a:prstGeom>
          <a:noFill/>
        </p:spPr>
        <p:txBody>
          <a:bodyPr wrap="square" rtlCol="0"/>
          <a:lstStyle/>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algn="r"/>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2" name="TextBox 201"/>
          <p:cNvSpPr txBox="1"/>
          <p:nvPr/>
        </p:nvSpPr>
        <p:spPr>
          <a:xfrm>
            <a:off x="3212198" y="8179256"/>
            <a:ext cx="3988524" cy="369332"/>
          </a:xfrm>
          <a:prstGeom prst="rect">
            <a:avLst/>
          </a:prstGeom>
          <a:noFill/>
        </p:spPr>
        <p:txBody>
          <a:bodyPr wrap="square" rtlCol="0"/>
          <a:lstStyle/>
          <a:p>
            <a:pPr algn="r"/>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grpSp>
        <p:nvGrpSpPr>
          <p:cNvPr id="17" name="Group 16"/>
          <p:cNvGrpSpPr/>
          <p:nvPr/>
        </p:nvGrpSpPr>
        <p:grpSpPr>
          <a:xfrm>
            <a:off x="286885" y="5366145"/>
            <a:ext cx="228600" cy="1345119"/>
            <a:chOff x="286885" y="5325627"/>
            <a:chExt cx="228600" cy="1345119"/>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85" y="6166931"/>
              <a:ext cx="228600" cy="22860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885" y="6442146"/>
              <a:ext cx="228600" cy="22860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885" y="5325627"/>
              <a:ext cx="228600" cy="228600"/>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885" y="5891716"/>
              <a:ext cx="228600" cy="228600"/>
            </a:xfrm>
            <a:prstGeom prst="rect">
              <a:avLst/>
            </a:prstGeom>
          </p:spPr>
        </p:pic>
      </p:grpSp>
      <p:cxnSp>
        <p:nvCxnSpPr>
          <p:cNvPr id="204" name="Straight Connector 203"/>
          <p:cNvCxnSpPr/>
          <p:nvPr/>
        </p:nvCxnSpPr>
        <p:spPr>
          <a:xfrm>
            <a:off x="338138" y="2685963"/>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09" name="Rectangle 208"/>
          <p:cNvSpPr/>
          <p:nvPr/>
        </p:nvSpPr>
        <p:spPr>
          <a:xfrm>
            <a:off x="1452064" y="7440065"/>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1452065" y="7441497"/>
            <a:ext cx="603048"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1452064" y="7671576"/>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1452064" y="7673008"/>
            <a:ext cx="911713"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1452064" y="7903087"/>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5" name="Rectangle 214"/>
          <p:cNvSpPr/>
          <p:nvPr/>
        </p:nvSpPr>
        <p:spPr>
          <a:xfrm>
            <a:off x="1452065" y="7904519"/>
            <a:ext cx="836184"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7" name="Rectangle 216"/>
          <p:cNvSpPr/>
          <p:nvPr/>
        </p:nvSpPr>
        <p:spPr>
          <a:xfrm>
            <a:off x="1452064" y="8134598"/>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8" name="Rectangle 217"/>
          <p:cNvSpPr/>
          <p:nvPr/>
        </p:nvSpPr>
        <p:spPr>
          <a:xfrm>
            <a:off x="1452064" y="8136030"/>
            <a:ext cx="911713"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0" name="Rectangle 219"/>
          <p:cNvSpPr/>
          <p:nvPr/>
        </p:nvSpPr>
        <p:spPr>
          <a:xfrm>
            <a:off x="1452064" y="8366110"/>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Rectangle 220"/>
          <p:cNvSpPr/>
          <p:nvPr/>
        </p:nvSpPr>
        <p:spPr>
          <a:xfrm>
            <a:off x="1452065" y="8367542"/>
            <a:ext cx="787198"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2" name="Rectangle 221"/>
          <p:cNvSpPr/>
          <p:nvPr/>
        </p:nvSpPr>
        <p:spPr>
          <a:xfrm>
            <a:off x="1452063" y="9302038"/>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3" name="Rectangle 222"/>
          <p:cNvSpPr/>
          <p:nvPr/>
        </p:nvSpPr>
        <p:spPr>
          <a:xfrm>
            <a:off x="1452064" y="9303470"/>
            <a:ext cx="944362"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4" name="Rectangle 223"/>
          <p:cNvSpPr/>
          <p:nvPr/>
        </p:nvSpPr>
        <p:spPr>
          <a:xfrm>
            <a:off x="1452063" y="9533549"/>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5" name="Rectangle 224"/>
          <p:cNvSpPr/>
          <p:nvPr/>
        </p:nvSpPr>
        <p:spPr>
          <a:xfrm>
            <a:off x="1452064" y="9534981"/>
            <a:ext cx="882450"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6" name="Rectangle 225"/>
          <p:cNvSpPr/>
          <p:nvPr/>
        </p:nvSpPr>
        <p:spPr>
          <a:xfrm>
            <a:off x="1452063" y="9765060"/>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7" name="Rectangle 226"/>
          <p:cNvSpPr/>
          <p:nvPr/>
        </p:nvSpPr>
        <p:spPr>
          <a:xfrm>
            <a:off x="1452064" y="9766492"/>
            <a:ext cx="944362"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8" name="Rectangle 227"/>
          <p:cNvSpPr/>
          <p:nvPr/>
        </p:nvSpPr>
        <p:spPr>
          <a:xfrm>
            <a:off x="1452063" y="9996571"/>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9" name="Rectangle 228"/>
          <p:cNvSpPr/>
          <p:nvPr/>
        </p:nvSpPr>
        <p:spPr>
          <a:xfrm>
            <a:off x="1452064" y="9998003"/>
            <a:ext cx="653850"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cxnSp>
        <p:nvCxnSpPr>
          <p:cNvPr id="240" name="Straight Connector 239"/>
          <p:cNvCxnSpPr/>
          <p:nvPr/>
        </p:nvCxnSpPr>
        <p:spPr>
          <a:xfrm>
            <a:off x="338138" y="5218221"/>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38138" y="7304287"/>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38138" y="9142114"/>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850072" y="9221808"/>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3395554" y="9388848"/>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5" name="Rectangle 244"/>
          <p:cNvSpPr/>
          <p:nvPr/>
        </p:nvSpPr>
        <p:spPr>
          <a:xfrm>
            <a:off x="3802855" y="9389840"/>
            <a:ext cx="2591390"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0" name="Rectangle 249"/>
          <p:cNvSpPr/>
          <p:nvPr/>
        </p:nvSpPr>
        <p:spPr>
          <a:xfrm>
            <a:off x="3395554" y="9619895"/>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1" name="Rectangle 250"/>
          <p:cNvSpPr/>
          <p:nvPr/>
        </p:nvSpPr>
        <p:spPr>
          <a:xfrm>
            <a:off x="4429123" y="9620887"/>
            <a:ext cx="1965121"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3" name="Rectangle 252"/>
          <p:cNvSpPr/>
          <p:nvPr/>
        </p:nvSpPr>
        <p:spPr>
          <a:xfrm>
            <a:off x="3395554" y="9850942"/>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4" name="Rectangle 253"/>
          <p:cNvSpPr/>
          <p:nvPr/>
        </p:nvSpPr>
        <p:spPr>
          <a:xfrm>
            <a:off x="4079079" y="9851934"/>
            <a:ext cx="2315165"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 name="Image 1"/>
          <p:cNvPicPr>
            <a:picLocks noChangeAspect="1"/>
          </p:cNvPicPr>
          <p:nvPr/>
        </p:nvPicPr>
        <p:blipFill rotWithShape="1">
          <a:blip r:embed="rId6"/>
          <a:srcRect l="33944"/>
          <a:stretch/>
        </p:blipFill>
        <p:spPr>
          <a:xfrm>
            <a:off x="401185" y="283035"/>
            <a:ext cx="1841591" cy="1860796"/>
          </a:xfrm>
          <a:prstGeom prst="ellipse">
            <a:avLst/>
          </a:prstGeom>
          <a:ln w="38100">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395</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84</cp:revision>
  <dcterms:created xsi:type="dcterms:W3CDTF">2015-04-27T10:39:12Z</dcterms:created>
  <dcterms:modified xsi:type="dcterms:W3CDTF">2020-12-06T18:47:49Z</dcterms:modified>
</cp:coreProperties>
</file>