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F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32"/>
  </p:normalViewPr>
  <p:slideViewPr>
    <p:cSldViewPr snapToGrid="0" snapToObjects="1">
      <p:cViewPr varScale="1">
        <p:scale>
          <a:sx n="70" d="100"/>
          <a:sy n="70" d="100"/>
        </p:scale>
        <p:origin x="3132" y="6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22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49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71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2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61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52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71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90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34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838F-933A-1141-96B5-DB0BA34C5C4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09C57-1499-2746-93E9-7241261A72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71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6619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555268" y="886767"/>
            <a:ext cx="4621650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 DOE | JOB TITLE</a:t>
            </a:r>
            <a:endParaRPr lang="fr-FR" sz="2400" b="1" dirty="0">
              <a:solidFill>
                <a:srgbClr val="2F859C"/>
              </a:solidFill>
            </a:endParaRPr>
          </a:p>
        </p:txBody>
      </p:sp>
      <p:sp>
        <p:nvSpPr>
          <p:cNvPr id="84" name="Parallélogramme 83"/>
          <p:cNvSpPr/>
          <p:nvPr/>
        </p:nvSpPr>
        <p:spPr>
          <a:xfrm>
            <a:off x="6176918" y="963431"/>
            <a:ext cx="1231602" cy="372533"/>
          </a:xfrm>
          <a:prstGeom prst="parallelogram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2"/>
          <a:srcRect l="4608" r="29197"/>
          <a:stretch/>
        </p:blipFill>
        <p:spPr>
          <a:xfrm>
            <a:off x="0" y="446964"/>
            <a:ext cx="1393878" cy="1405466"/>
          </a:xfrm>
          <a:prstGeom prst="flowChartDelay">
            <a:avLst/>
          </a:prstGeom>
          <a:ln>
            <a:solidFill>
              <a:srgbClr val="2F859C"/>
            </a:solidFill>
          </a:ln>
        </p:spPr>
      </p:pic>
      <p:graphicFrame>
        <p:nvGraphicFramePr>
          <p:cNvPr id="91" name="Tableau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48598"/>
              </p:ext>
            </p:extLst>
          </p:nvPr>
        </p:nvGraphicFramePr>
        <p:xfrm>
          <a:off x="214478" y="2127399"/>
          <a:ext cx="3844109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4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- Job Title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Job Title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Job Title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Job Title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2" name="Tableau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8545"/>
              </p:ext>
            </p:extLst>
          </p:nvPr>
        </p:nvGraphicFramePr>
        <p:xfrm>
          <a:off x="155211" y="5920211"/>
          <a:ext cx="3935967" cy="214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0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University - Degree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University - Degree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University - Degree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" name="Tableau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83943"/>
              </p:ext>
            </p:extLst>
          </p:nvPr>
        </p:nvGraphicFramePr>
        <p:xfrm>
          <a:off x="155211" y="8324989"/>
          <a:ext cx="3967091" cy="16154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185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1859C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HARD 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59C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SKILLS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Windows 7 et 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Office Word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Office Excel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Power Point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7" name="Ellipse 96"/>
          <p:cNvSpPr/>
          <p:nvPr/>
        </p:nvSpPr>
        <p:spPr>
          <a:xfrm>
            <a:off x="1978554" y="89474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2130954" y="89474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1818216" y="8947487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1978554" y="9214453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2130954" y="9214453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1818216" y="9214453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7" name="Ellipse 106"/>
          <p:cNvSpPr/>
          <p:nvPr/>
        </p:nvSpPr>
        <p:spPr>
          <a:xfrm>
            <a:off x="1978554" y="9473138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8" name="Ellipse 107"/>
          <p:cNvSpPr/>
          <p:nvPr/>
        </p:nvSpPr>
        <p:spPr>
          <a:xfrm>
            <a:off x="2130954" y="9473138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1" name="Ellipse 110"/>
          <p:cNvSpPr/>
          <p:nvPr/>
        </p:nvSpPr>
        <p:spPr>
          <a:xfrm>
            <a:off x="1818216" y="9473138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2" name="Ellipse 111"/>
          <p:cNvSpPr/>
          <p:nvPr/>
        </p:nvSpPr>
        <p:spPr>
          <a:xfrm>
            <a:off x="1978554" y="9729554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3" name="Ellipse 112"/>
          <p:cNvSpPr/>
          <p:nvPr/>
        </p:nvSpPr>
        <p:spPr>
          <a:xfrm>
            <a:off x="2130954" y="9729554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6" name="Ellipse 115"/>
          <p:cNvSpPr/>
          <p:nvPr/>
        </p:nvSpPr>
        <p:spPr>
          <a:xfrm>
            <a:off x="1818216" y="9729554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0" name="Ellipse 119"/>
          <p:cNvSpPr/>
          <p:nvPr/>
        </p:nvSpPr>
        <p:spPr>
          <a:xfrm>
            <a:off x="3087094" y="894666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1" name="Ellipse 120"/>
          <p:cNvSpPr/>
          <p:nvPr/>
        </p:nvSpPr>
        <p:spPr>
          <a:xfrm>
            <a:off x="2453746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2606146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3" name="Ellipse 122"/>
          <p:cNvSpPr/>
          <p:nvPr/>
        </p:nvSpPr>
        <p:spPr>
          <a:xfrm>
            <a:off x="2293408" y="894666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4" name="Ellipse 123"/>
          <p:cNvSpPr/>
          <p:nvPr/>
        </p:nvSpPr>
        <p:spPr>
          <a:xfrm>
            <a:off x="2772769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2925169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6" name="Ellipse 125"/>
          <p:cNvSpPr/>
          <p:nvPr/>
        </p:nvSpPr>
        <p:spPr>
          <a:xfrm>
            <a:off x="3261315" y="894666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3087094" y="920980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8" name="Ellipse 127"/>
          <p:cNvSpPr/>
          <p:nvPr/>
        </p:nvSpPr>
        <p:spPr>
          <a:xfrm>
            <a:off x="2453746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2606146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293408" y="920980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1" name="Ellipse 130"/>
          <p:cNvSpPr/>
          <p:nvPr/>
        </p:nvSpPr>
        <p:spPr>
          <a:xfrm>
            <a:off x="2772769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925169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3" name="Ellipse 132"/>
          <p:cNvSpPr/>
          <p:nvPr/>
        </p:nvSpPr>
        <p:spPr>
          <a:xfrm>
            <a:off x="3261315" y="920980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3087094" y="947294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5" name="Ellipse 134"/>
          <p:cNvSpPr/>
          <p:nvPr/>
        </p:nvSpPr>
        <p:spPr>
          <a:xfrm>
            <a:off x="2453746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6" name="Ellipse 135"/>
          <p:cNvSpPr/>
          <p:nvPr/>
        </p:nvSpPr>
        <p:spPr>
          <a:xfrm>
            <a:off x="2606146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2293408" y="947294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772769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925169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3261315" y="947294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3087094" y="9728687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2" name="Ellipse 141"/>
          <p:cNvSpPr/>
          <p:nvPr/>
        </p:nvSpPr>
        <p:spPr>
          <a:xfrm>
            <a:off x="2453746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3" name="Ellipse 142"/>
          <p:cNvSpPr/>
          <p:nvPr/>
        </p:nvSpPr>
        <p:spPr>
          <a:xfrm>
            <a:off x="2606146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4" name="Ellipse 143"/>
          <p:cNvSpPr/>
          <p:nvPr/>
        </p:nvSpPr>
        <p:spPr>
          <a:xfrm>
            <a:off x="2293408" y="9728687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5" name="Ellipse 144"/>
          <p:cNvSpPr/>
          <p:nvPr/>
        </p:nvSpPr>
        <p:spPr>
          <a:xfrm>
            <a:off x="2772769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6" name="Ellipse 145"/>
          <p:cNvSpPr/>
          <p:nvPr/>
        </p:nvSpPr>
        <p:spPr>
          <a:xfrm>
            <a:off x="2925169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7" name="Ellipse 146"/>
          <p:cNvSpPr/>
          <p:nvPr/>
        </p:nvSpPr>
        <p:spPr>
          <a:xfrm>
            <a:off x="3261315" y="9728687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0" y="10264255"/>
            <a:ext cx="7562850" cy="414867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9" name="Image 148" descr="Capture d’écran 2015-06-12 à 11.59.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787" y="4303316"/>
            <a:ext cx="1746260" cy="1605306"/>
          </a:xfrm>
          <a:prstGeom prst="rect">
            <a:avLst/>
          </a:prstGeom>
        </p:spPr>
      </p:pic>
      <p:sp>
        <p:nvSpPr>
          <p:cNvPr id="150" name="ZoneTexte 149"/>
          <p:cNvSpPr txBox="1"/>
          <p:nvPr/>
        </p:nvSpPr>
        <p:spPr>
          <a:xfrm>
            <a:off x="5468652" y="5967440"/>
            <a:ext cx="1299826" cy="1169551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400" dirty="0">
                <a:solidFill>
                  <a:srgbClr val="6D8F00"/>
                </a:solidFill>
              </a:rPr>
              <a:t>Ambitieux</a:t>
            </a:r>
          </a:p>
          <a:p>
            <a:pPr algn="ctr"/>
            <a:r>
              <a:rPr lang="fr-FR" sz="1400" dirty="0" err="1">
                <a:solidFill>
                  <a:srgbClr val="C46C00"/>
                </a:solidFill>
              </a:rPr>
              <a:t>Serious</a:t>
            </a:r>
            <a:endParaRPr lang="fr-FR" sz="1400" dirty="0">
              <a:solidFill>
                <a:srgbClr val="C46C00"/>
              </a:solidFill>
            </a:endParaRPr>
          </a:p>
          <a:p>
            <a:pPr algn="ctr"/>
            <a:r>
              <a:rPr lang="fr-FR" sz="1400" dirty="0">
                <a:solidFill>
                  <a:srgbClr val="BEBFB0"/>
                </a:solidFill>
              </a:rPr>
              <a:t>Efficace</a:t>
            </a:r>
          </a:p>
          <a:p>
            <a:pPr algn="ctr"/>
            <a:r>
              <a:rPr lang="fr-FR" sz="1400" dirty="0"/>
              <a:t>Creative</a:t>
            </a:r>
          </a:p>
          <a:p>
            <a:pPr algn="ctr"/>
            <a:r>
              <a:rPr lang="fr-FR" sz="1400" dirty="0">
                <a:solidFill>
                  <a:srgbClr val="88898E"/>
                </a:solidFill>
              </a:rPr>
              <a:t>Punctual</a:t>
            </a:r>
          </a:p>
        </p:txBody>
      </p:sp>
      <p:graphicFrame>
        <p:nvGraphicFramePr>
          <p:cNvPr id="153" name="Tableau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94075"/>
              </p:ext>
            </p:extLst>
          </p:nvPr>
        </p:nvGraphicFramePr>
        <p:xfrm>
          <a:off x="4943839" y="1784898"/>
          <a:ext cx="2466157" cy="1529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ABOUT ME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cs typeface="Calibri"/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  <a:endParaRPr lang="fr-FR" sz="1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52028"/>
              </p:ext>
            </p:extLst>
          </p:nvPr>
        </p:nvGraphicFramePr>
        <p:xfrm>
          <a:off x="4968578" y="3627105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SOFT SKILLS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4" name="Tableau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52080"/>
              </p:ext>
            </p:extLst>
          </p:nvPr>
        </p:nvGraphicFramePr>
        <p:xfrm>
          <a:off x="4943839" y="7304066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LANGUAGES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5" name="Image 154" descr="Capture d’écran 2015-04-29 à 18.45.4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782" y="7853641"/>
            <a:ext cx="417052" cy="280021"/>
          </a:xfrm>
          <a:prstGeom prst="rect">
            <a:avLst/>
          </a:prstGeom>
        </p:spPr>
      </p:pic>
      <p:pic>
        <p:nvPicPr>
          <p:cNvPr id="157" name="Image 156" descr="Capture d’écran 2015-04-29 à 18.45.1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671" y="7849017"/>
            <a:ext cx="431800" cy="288881"/>
          </a:xfrm>
          <a:prstGeom prst="rect">
            <a:avLst/>
          </a:prstGeom>
        </p:spPr>
      </p:pic>
      <p:pic>
        <p:nvPicPr>
          <p:cNvPr id="158" name="Image 157" descr="Capture d’écran 2015-04-29 à 18.44.4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641" y="7853641"/>
            <a:ext cx="431800" cy="293007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4165307" y="1473200"/>
            <a:ext cx="426636" cy="879105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5468652" y="9026838"/>
            <a:ext cx="1783749" cy="1169551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sz="1400" dirty="0"/>
              <a:t>Email: mail@mail.com</a:t>
            </a:r>
          </a:p>
          <a:p>
            <a:pPr algn="r"/>
            <a:r>
              <a:rPr lang="fr-FR" sz="1400" dirty="0"/>
              <a:t>Ph: 111 222 333</a:t>
            </a:r>
          </a:p>
          <a:p>
            <a:pPr algn="r"/>
            <a:r>
              <a:rPr lang="fr-FR" sz="1400" dirty="0"/>
              <a:t>Mob: 222 333 444</a:t>
            </a:r>
          </a:p>
          <a:p>
            <a:pPr algn="r"/>
            <a:r>
              <a:rPr lang="fr-FR" sz="1400" dirty="0"/>
              <a:t>12 Regent Street</a:t>
            </a:r>
          </a:p>
          <a:p>
            <a:pPr algn="r"/>
            <a:r>
              <a:rPr lang="fr-FR" sz="1400" dirty="0"/>
              <a:t>Y200 New-York, NY</a:t>
            </a:r>
          </a:p>
        </p:txBody>
      </p:sp>
      <p:pic>
        <p:nvPicPr>
          <p:cNvPr id="61" name="Image 60" descr="Capture d’écran 2015-04-29 à 18.45.2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145" y="7849018"/>
            <a:ext cx="417052" cy="297630"/>
          </a:xfrm>
          <a:prstGeom prst="rect">
            <a:avLst/>
          </a:prstGeom>
        </p:spPr>
      </p:pic>
      <p:graphicFrame>
        <p:nvGraphicFramePr>
          <p:cNvPr id="62" name="Tableau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03677"/>
              </p:ext>
            </p:extLst>
          </p:nvPr>
        </p:nvGraphicFramePr>
        <p:xfrm>
          <a:off x="4942363" y="8603077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CONTACT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55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22</cp:revision>
  <dcterms:created xsi:type="dcterms:W3CDTF">2015-04-29T14:07:50Z</dcterms:created>
  <dcterms:modified xsi:type="dcterms:W3CDTF">2020-12-06T18:49:57Z</dcterms:modified>
</cp:coreProperties>
</file>