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33"/>
    <p:restoredTop sz="94573"/>
  </p:normalViewPr>
  <p:slideViewPr>
    <p:cSldViewPr snapToGrid="0">
      <p:cViewPr>
        <p:scale>
          <a:sx n="120" d="100"/>
          <a:sy n="120" d="100"/>
        </p:scale>
        <p:origin x="5136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2D403C2-24E3-12F0-F6CA-758C3D5FC7CF}"/>
              </a:ext>
            </a:extLst>
          </p:cNvPr>
          <p:cNvSpPr txBox="1"/>
          <p:nvPr/>
        </p:nvSpPr>
        <p:spPr>
          <a:xfrm>
            <a:off x="2181869" y="560081"/>
            <a:ext cx="37868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200" b="1" dirty="0"/>
              <a:t>Name:</a:t>
            </a:r>
            <a:r>
              <a:rPr lang="fr-FR" sz="1200" dirty="0"/>
              <a:t> Sarah Miller</a:t>
            </a:r>
          </a:p>
          <a:p>
            <a:pPr>
              <a:buNone/>
            </a:pPr>
            <a:r>
              <a:rPr lang="fr-FR" sz="1200" b="1" dirty="0"/>
              <a:t>Location:</a:t>
            </a:r>
            <a:r>
              <a:rPr lang="fr-FR" sz="1200" dirty="0"/>
              <a:t> Austin, TX, USA</a:t>
            </a:r>
          </a:p>
          <a:p>
            <a:pPr>
              <a:buNone/>
            </a:pPr>
            <a:r>
              <a:rPr lang="fr-FR" sz="1200" b="1" dirty="0"/>
              <a:t>Phone:</a:t>
            </a:r>
            <a:r>
              <a:rPr lang="fr-FR" sz="1200" dirty="0"/>
              <a:t> (737) 555-2198</a:t>
            </a:r>
          </a:p>
          <a:p>
            <a:pPr>
              <a:buNone/>
            </a:pPr>
            <a:r>
              <a:rPr lang="fr-FR" sz="1200" b="1" dirty="0"/>
              <a:t>Email:</a:t>
            </a:r>
            <a:r>
              <a:rPr lang="fr-FR" sz="1200" dirty="0"/>
              <a:t> </a:t>
            </a:r>
            <a:r>
              <a:rPr lang="fr-FR" sz="1200" dirty="0" err="1"/>
              <a:t>sarah.miller@email.com</a:t>
            </a:r>
            <a:endParaRPr lang="fr-FR" sz="1200" dirty="0"/>
          </a:p>
          <a:p>
            <a:pPr>
              <a:buNone/>
            </a:pPr>
            <a:r>
              <a:rPr lang="fr-FR" sz="1200" b="1" dirty="0"/>
              <a:t>LinkedIn:</a:t>
            </a:r>
            <a:r>
              <a:rPr lang="fr-FR" sz="1200" dirty="0"/>
              <a:t> </a:t>
            </a:r>
            <a:r>
              <a:rPr lang="fr-FR" sz="1200" dirty="0" err="1"/>
              <a:t>linkedin.com</a:t>
            </a:r>
            <a:r>
              <a:rPr lang="fr-FR" sz="1200" dirty="0"/>
              <a:t>/in/</a:t>
            </a:r>
            <a:r>
              <a:rPr lang="fr-FR" sz="1200" dirty="0" err="1"/>
              <a:t>sarahmiller</a:t>
            </a:r>
            <a:endParaRPr lang="fr-FR" sz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3FF7646-20BB-A6D1-B244-34D2F678DA61}"/>
              </a:ext>
            </a:extLst>
          </p:cNvPr>
          <p:cNvSpPr/>
          <p:nvPr/>
        </p:nvSpPr>
        <p:spPr>
          <a:xfrm>
            <a:off x="435934" y="328950"/>
            <a:ext cx="1477926" cy="147792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7074FB3-2DBF-58F3-4F4C-AEFC46ABA900}"/>
              </a:ext>
            </a:extLst>
          </p:cNvPr>
          <p:cNvSpPr txBox="1"/>
          <p:nvPr/>
        </p:nvSpPr>
        <p:spPr>
          <a:xfrm>
            <a:off x="435934" y="2065846"/>
            <a:ext cx="692179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/>
              <a:t>Professional </a:t>
            </a:r>
            <a:r>
              <a:rPr lang="fr-FR" sz="1400" b="1" dirty="0" err="1"/>
              <a:t>Summary</a:t>
            </a:r>
            <a:endParaRPr lang="fr-FR" sz="1400" b="1" dirty="0"/>
          </a:p>
          <a:p>
            <a:pPr>
              <a:buNone/>
            </a:pPr>
            <a:endParaRPr lang="fr-FR" sz="1100" dirty="0"/>
          </a:p>
          <a:p>
            <a:pPr>
              <a:buNone/>
            </a:pPr>
            <a:r>
              <a:rPr lang="fr-FR" sz="1100" dirty="0" err="1"/>
              <a:t>Energetic</a:t>
            </a:r>
            <a:r>
              <a:rPr lang="fr-FR" sz="1100" dirty="0"/>
              <a:t> and </a:t>
            </a:r>
            <a:r>
              <a:rPr lang="fr-FR" sz="1100" dirty="0" err="1"/>
              <a:t>customer-focused</a:t>
            </a:r>
            <a:r>
              <a:rPr lang="fr-FR" sz="1100" dirty="0"/>
              <a:t> Sales Assistant </a:t>
            </a:r>
            <a:r>
              <a:rPr lang="fr-FR" sz="1100" dirty="0" err="1"/>
              <a:t>with</a:t>
            </a:r>
            <a:r>
              <a:rPr lang="fr-FR" sz="1100" dirty="0"/>
              <a:t> over 3 </a:t>
            </a:r>
            <a:r>
              <a:rPr lang="fr-FR" sz="1100" dirty="0" err="1"/>
              <a:t>years</a:t>
            </a:r>
            <a:r>
              <a:rPr lang="fr-FR" sz="1100" dirty="0"/>
              <a:t> of </a:t>
            </a:r>
            <a:r>
              <a:rPr lang="fr-FR" sz="1100" dirty="0" err="1"/>
              <a:t>experience</a:t>
            </a:r>
            <a:r>
              <a:rPr lang="fr-FR" sz="1100" dirty="0"/>
              <a:t> in </a:t>
            </a:r>
            <a:r>
              <a:rPr lang="fr-FR" sz="1100" dirty="0" err="1"/>
              <a:t>retail</a:t>
            </a:r>
            <a:r>
              <a:rPr lang="fr-FR" sz="1100" dirty="0"/>
              <a:t> and in-store sales. </a:t>
            </a:r>
            <a:r>
              <a:rPr lang="fr-FR" sz="1100" dirty="0" err="1"/>
              <a:t>Skilled</a:t>
            </a:r>
            <a:r>
              <a:rPr lang="fr-FR" sz="1100" dirty="0"/>
              <a:t> at building </a:t>
            </a:r>
            <a:r>
              <a:rPr lang="fr-FR" sz="1100" dirty="0" err="1"/>
              <a:t>strong</a:t>
            </a:r>
            <a:r>
              <a:rPr lang="fr-FR" sz="1100" dirty="0"/>
              <a:t> </a:t>
            </a:r>
            <a:r>
              <a:rPr lang="fr-FR" sz="1100" dirty="0" err="1"/>
              <a:t>customer</a:t>
            </a:r>
            <a:r>
              <a:rPr lang="fr-FR" sz="1100" dirty="0"/>
              <a:t> </a:t>
            </a:r>
            <a:r>
              <a:rPr lang="fr-FR" sz="1100" dirty="0" err="1"/>
              <a:t>relationships</a:t>
            </a:r>
            <a:r>
              <a:rPr lang="fr-FR" sz="1100" dirty="0"/>
              <a:t>, </a:t>
            </a:r>
            <a:r>
              <a:rPr lang="fr-FR" sz="1100" dirty="0" err="1"/>
              <a:t>increasing</a:t>
            </a:r>
            <a:r>
              <a:rPr lang="fr-FR" sz="1100" dirty="0"/>
              <a:t> sales </a:t>
            </a:r>
            <a:r>
              <a:rPr lang="fr-FR" sz="1100" dirty="0" err="1"/>
              <a:t>through</a:t>
            </a:r>
            <a:r>
              <a:rPr lang="fr-FR" sz="1100" dirty="0"/>
              <a:t> </a:t>
            </a:r>
            <a:r>
              <a:rPr lang="fr-FR" sz="1100" dirty="0" err="1"/>
              <a:t>product</a:t>
            </a:r>
            <a:r>
              <a:rPr lang="fr-FR" sz="1100" dirty="0"/>
              <a:t> </a:t>
            </a:r>
            <a:r>
              <a:rPr lang="fr-FR" sz="1100" dirty="0" err="1"/>
              <a:t>knowledge</a:t>
            </a:r>
            <a:r>
              <a:rPr lang="fr-FR" sz="1100" dirty="0"/>
              <a:t>, and </a:t>
            </a:r>
            <a:r>
              <a:rPr lang="fr-FR" sz="1100" dirty="0" err="1"/>
              <a:t>maintaining</a:t>
            </a:r>
            <a:r>
              <a:rPr lang="fr-FR" sz="1100" dirty="0"/>
              <a:t> excellent store </a:t>
            </a:r>
            <a:r>
              <a:rPr lang="fr-FR" sz="1100" dirty="0" err="1"/>
              <a:t>presentation</a:t>
            </a:r>
            <a:r>
              <a:rPr lang="fr-FR" sz="1100" dirty="0"/>
              <a:t>. </a:t>
            </a:r>
            <a:r>
              <a:rPr lang="fr-FR" sz="1100" dirty="0" err="1"/>
              <a:t>Recognized</a:t>
            </a:r>
            <a:r>
              <a:rPr lang="fr-FR" sz="1100" dirty="0"/>
              <a:t> for </a:t>
            </a:r>
            <a:r>
              <a:rPr lang="fr-FR" sz="1100" dirty="0" err="1"/>
              <a:t>delivering</a:t>
            </a:r>
            <a:r>
              <a:rPr lang="fr-FR" sz="1100" dirty="0"/>
              <a:t> high-</a:t>
            </a:r>
            <a:r>
              <a:rPr lang="fr-FR" sz="1100" dirty="0" err="1"/>
              <a:t>quality</a:t>
            </a:r>
            <a:r>
              <a:rPr lang="fr-FR" sz="1100" dirty="0"/>
              <a:t> service and </a:t>
            </a:r>
            <a:r>
              <a:rPr lang="fr-FR" sz="1100" dirty="0" err="1"/>
              <a:t>supporting</a:t>
            </a:r>
            <a:r>
              <a:rPr lang="fr-FR" sz="1100" dirty="0"/>
              <a:t> team goals in fast-</a:t>
            </a:r>
            <a:r>
              <a:rPr lang="fr-FR" sz="1100" dirty="0" err="1"/>
              <a:t>paced</a:t>
            </a:r>
            <a:r>
              <a:rPr lang="fr-FR" sz="1100" dirty="0"/>
              <a:t> </a:t>
            </a:r>
            <a:r>
              <a:rPr lang="fr-FR" sz="1100" dirty="0" err="1"/>
              <a:t>retail</a:t>
            </a:r>
            <a:r>
              <a:rPr lang="fr-FR" sz="1100" dirty="0"/>
              <a:t> </a:t>
            </a:r>
            <a:r>
              <a:rPr lang="fr-FR" sz="1100" dirty="0" err="1"/>
              <a:t>environments</a:t>
            </a:r>
            <a:r>
              <a:rPr lang="fr-FR" sz="1100" dirty="0"/>
              <a:t>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8A75C58-7AF6-4957-0348-0CEB948573B7}"/>
              </a:ext>
            </a:extLst>
          </p:cNvPr>
          <p:cNvSpPr txBox="1"/>
          <p:nvPr/>
        </p:nvSpPr>
        <p:spPr>
          <a:xfrm>
            <a:off x="435934" y="3448077"/>
            <a:ext cx="3343867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 err="1"/>
              <a:t>Core</a:t>
            </a:r>
            <a:r>
              <a:rPr lang="fr-FR" sz="1400" b="1" dirty="0"/>
              <a:t> </a:t>
            </a:r>
            <a:r>
              <a:rPr lang="fr-FR" sz="1400" b="1" dirty="0" err="1"/>
              <a:t>Skills</a:t>
            </a:r>
            <a:endParaRPr lang="fr-FR" sz="1400" b="1" dirty="0"/>
          </a:p>
          <a:p>
            <a:pPr>
              <a:buNone/>
            </a:pPr>
            <a:endParaRPr lang="fr-FR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Customer Service &amp; Relationship Building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Product </a:t>
            </a:r>
            <a:r>
              <a:rPr lang="fr-FR" sz="1100" dirty="0" err="1"/>
              <a:t>Knowledge</a:t>
            </a:r>
            <a:r>
              <a:rPr lang="fr-FR" sz="1100" dirty="0"/>
              <a:t> &amp; </a:t>
            </a:r>
            <a:r>
              <a:rPr lang="fr-FR" sz="1100" dirty="0" err="1"/>
              <a:t>Demonstration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Point of Sale (POS) </a:t>
            </a:r>
            <a:r>
              <a:rPr lang="fr-FR" sz="1100" dirty="0" err="1"/>
              <a:t>Systems</a:t>
            </a:r>
            <a:r>
              <a:rPr lang="fr-FR" sz="1100" dirty="0"/>
              <a:t> &amp; Cash Handling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Inventory Control &amp; </a:t>
            </a:r>
            <a:r>
              <a:rPr lang="fr-FR" sz="1100" dirty="0" err="1"/>
              <a:t>Restocking</a:t>
            </a:r>
            <a:endParaRPr lang="fr-FR" sz="11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1CCCD04-03B5-5BAB-508C-2E8D6476920A}"/>
              </a:ext>
            </a:extLst>
          </p:cNvPr>
          <p:cNvSpPr txBox="1"/>
          <p:nvPr/>
        </p:nvSpPr>
        <p:spPr>
          <a:xfrm>
            <a:off x="4013863" y="3817409"/>
            <a:ext cx="334386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Upselling</a:t>
            </a:r>
            <a:r>
              <a:rPr lang="fr-FR" sz="1100" dirty="0"/>
              <a:t> / Cross-</a:t>
            </a:r>
            <a:r>
              <a:rPr lang="fr-FR" sz="1100" dirty="0" err="1"/>
              <a:t>Selling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Store Merchandising &amp; Visual </a:t>
            </a:r>
            <a:r>
              <a:rPr lang="fr-FR" sz="1100" dirty="0" err="1"/>
              <a:t>Presentation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Complaint </a:t>
            </a:r>
            <a:r>
              <a:rPr lang="fr-FR" sz="1100" dirty="0" err="1"/>
              <a:t>Resolution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Team Collaboration &amp; Time Management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1AED772-0A39-EF8F-A490-E814F4BA00BB}"/>
              </a:ext>
            </a:extLst>
          </p:cNvPr>
          <p:cNvSpPr txBox="1"/>
          <p:nvPr/>
        </p:nvSpPr>
        <p:spPr>
          <a:xfrm>
            <a:off x="435935" y="4868753"/>
            <a:ext cx="4561367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/>
              <a:t>Professional </a:t>
            </a:r>
            <a:r>
              <a:rPr lang="fr-FR" sz="1400" b="1" dirty="0" err="1"/>
              <a:t>Experience</a:t>
            </a:r>
            <a:endParaRPr lang="fr-FR" sz="1400" b="1" dirty="0"/>
          </a:p>
          <a:p>
            <a:pPr>
              <a:buNone/>
            </a:pPr>
            <a:endParaRPr lang="fr-FR" sz="1100" dirty="0"/>
          </a:p>
          <a:p>
            <a:pPr>
              <a:buNone/>
            </a:pPr>
            <a:r>
              <a:rPr lang="fr-FR" sz="1100" b="1" dirty="0"/>
              <a:t>Sales Assistant</a:t>
            </a:r>
            <a:r>
              <a:rPr lang="fr-FR" sz="1100" dirty="0"/>
              <a:t> / </a:t>
            </a:r>
            <a:r>
              <a:rPr lang="fr-FR" sz="1100" b="1" dirty="0" err="1"/>
              <a:t>Macy’s</a:t>
            </a:r>
            <a:r>
              <a:rPr lang="fr-FR" sz="1100" b="1" dirty="0"/>
              <a:t> – Austin, TX  - </a:t>
            </a:r>
            <a:r>
              <a:rPr lang="fr-FR" sz="1100" i="1" dirty="0"/>
              <a:t>April 2022 – </a:t>
            </a:r>
            <a:r>
              <a:rPr lang="fr-FR" sz="1100" i="1" dirty="0" err="1"/>
              <a:t>Present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Assist 60+ </a:t>
            </a:r>
            <a:r>
              <a:rPr lang="fr-FR" sz="1100" dirty="0" err="1"/>
              <a:t>customers</a:t>
            </a:r>
            <a:r>
              <a:rPr lang="fr-FR" sz="1100" dirty="0"/>
              <a:t> </a:t>
            </a:r>
            <a:r>
              <a:rPr lang="fr-FR" sz="1100" dirty="0" err="1"/>
              <a:t>daily</a:t>
            </a:r>
            <a:r>
              <a:rPr lang="fr-FR" sz="1100" dirty="0"/>
              <a:t> by </a:t>
            </a:r>
            <a:r>
              <a:rPr lang="fr-FR" sz="1100" dirty="0" err="1"/>
              <a:t>providing</a:t>
            </a:r>
            <a:r>
              <a:rPr lang="fr-FR" sz="1100" dirty="0"/>
              <a:t> </a:t>
            </a:r>
            <a:r>
              <a:rPr lang="fr-FR" sz="1100" dirty="0" err="1"/>
              <a:t>personalized</a:t>
            </a:r>
            <a:r>
              <a:rPr lang="fr-FR" sz="1100" dirty="0"/>
              <a:t> </a:t>
            </a:r>
            <a:r>
              <a:rPr lang="fr-FR" sz="1100" dirty="0" err="1"/>
              <a:t>recommendations</a:t>
            </a:r>
            <a:r>
              <a:rPr lang="fr-FR" sz="1100" dirty="0"/>
              <a:t> and </a:t>
            </a:r>
            <a:r>
              <a:rPr lang="fr-FR" sz="1100" dirty="0" err="1"/>
              <a:t>styling</a:t>
            </a:r>
            <a:r>
              <a:rPr lang="fr-FR" sz="1100" dirty="0"/>
              <a:t> </a:t>
            </a:r>
            <a:r>
              <a:rPr lang="fr-FR" sz="1100" dirty="0" err="1"/>
              <a:t>advice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Process sales, </a:t>
            </a:r>
            <a:r>
              <a:rPr lang="fr-FR" sz="1100" dirty="0" err="1"/>
              <a:t>refunds</a:t>
            </a:r>
            <a:r>
              <a:rPr lang="fr-FR" sz="1100" dirty="0"/>
              <a:t>, and exchanges </a:t>
            </a:r>
            <a:r>
              <a:rPr lang="fr-FR" sz="1100" dirty="0" err="1"/>
              <a:t>accurately</a:t>
            </a:r>
            <a:r>
              <a:rPr lang="fr-FR" sz="1100" dirty="0"/>
              <a:t> </a:t>
            </a:r>
            <a:r>
              <a:rPr lang="fr-FR" sz="1100" dirty="0" err="1"/>
              <a:t>through</a:t>
            </a:r>
            <a:r>
              <a:rPr lang="fr-FR" sz="1100" dirty="0"/>
              <a:t> the POS system.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Consistently</a:t>
            </a:r>
            <a:r>
              <a:rPr lang="fr-FR" sz="1100" dirty="0"/>
              <a:t> </a:t>
            </a:r>
            <a:r>
              <a:rPr lang="fr-FR" sz="1100" dirty="0" err="1"/>
              <a:t>reach</a:t>
            </a:r>
            <a:r>
              <a:rPr lang="fr-FR" sz="1100" dirty="0"/>
              <a:t> or </a:t>
            </a:r>
            <a:r>
              <a:rPr lang="fr-FR" sz="1100" dirty="0" err="1"/>
              <a:t>exceed</a:t>
            </a:r>
            <a:r>
              <a:rPr lang="fr-FR" sz="1100" dirty="0"/>
              <a:t> </a:t>
            </a:r>
            <a:r>
              <a:rPr lang="fr-FR" sz="1100" b="1" dirty="0" err="1"/>
              <a:t>weekly</a:t>
            </a:r>
            <a:r>
              <a:rPr lang="fr-FR" sz="1100" b="1" dirty="0"/>
              <a:t> sales </a:t>
            </a:r>
            <a:r>
              <a:rPr lang="fr-FR" sz="1100" b="1" dirty="0" err="1"/>
              <a:t>targets</a:t>
            </a:r>
            <a:r>
              <a:rPr lang="fr-FR" sz="1100" b="1" dirty="0"/>
              <a:t> by 15%</a:t>
            </a:r>
            <a:r>
              <a:rPr lang="fr-FR" sz="1100" dirty="0"/>
              <a:t> </a:t>
            </a:r>
            <a:r>
              <a:rPr lang="fr-FR" sz="1100" dirty="0" err="1"/>
              <a:t>through</a:t>
            </a:r>
            <a:r>
              <a:rPr lang="fr-FR" sz="1100" dirty="0"/>
              <a:t> </a:t>
            </a:r>
            <a:r>
              <a:rPr lang="fr-FR" sz="1100" dirty="0" err="1"/>
              <a:t>upselling</a:t>
            </a:r>
            <a:r>
              <a:rPr lang="fr-FR" sz="1100" dirty="0"/>
              <a:t> and </a:t>
            </a:r>
            <a:r>
              <a:rPr lang="fr-FR" sz="1100" dirty="0" err="1"/>
              <a:t>customer</a:t>
            </a:r>
            <a:r>
              <a:rPr lang="fr-FR" sz="1100" dirty="0"/>
              <a:t> engagement.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Maintain</a:t>
            </a:r>
            <a:r>
              <a:rPr lang="fr-FR" sz="1100" dirty="0"/>
              <a:t> clean and </a:t>
            </a:r>
            <a:r>
              <a:rPr lang="fr-FR" sz="1100" dirty="0" err="1"/>
              <a:t>well-organized</a:t>
            </a:r>
            <a:r>
              <a:rPr lang="fr-FR" sz="1100" dirty="0"/>
              <a:t> </a:t>
            </a:r>
            <a:r>
              <a:rPr lang="fr-FR" sz="1100" dirty="0" err="1"/>
              <a:t>product</a:t>
            </a:r>
            <a:r>
              <a:rPr lang="fr-FR" sz="1100" dirty="0"/>
              <a:t> displays, </a:t>
            </a:r>
            <a:r>
              <a:rPr lang="fr-FR" sz="1100" dirty="0" err="1"/>
              <a:t>ensuring</a:t>
            </a:r>
            <a:r>
              <a:rPr lang="fr-FR" sz="1100" dirty="0"/>
              <a:t> compliance </a:t>
            </a:r>
            <a:r>
              <a:rPr lang="fr-FR" sz="1100" dirty="0" err="1"/>
              <a:t>with</a:t>
            </a:r>
            <a:r>
              <a:rPr lang="fr-FR" sz="1100" dirty="0"/>
              <a:t> brand standards.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Support stock </a:t>
            </a:r>
            <a:r>
              <a:rPr lang="fr-FR" sz="1100" dirty="0" err="1"/>
              <a:t>deliveries</a:t>
            </a:r>
            <a:r>
              <a:rPr lang="fr-FR" sz="1100" dirty="0"/>
              <a:t> and </a:t>
            </a:r>
            <a:r>
              <a:rPr lang="fr-FR" sz="1100" dirty="0" err="1"/>
              <a:t>inventory</a:t>
            </a:r>
            <a:r>
              <a:rPr lang="fr-FR" sz="1100" dirty="0"/>
              <a:t> </a:t>
            </a:r>
            <a:r>
              <a:rPr lang="fr-FR" sz="1100" dirty="0" err="1"/>
              <a:t>counts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100% </a:t>
            </a:r>
            <a:r>
              <a:rPr lang="fr-FR" sz="1100" dirty="0" err="1"/>
              <a:t>accuracy</a:t>
            </a:r>
            <a:r>
              <a:rPr lang="fr-FR" sz="1100" dirty="0"/>
              <a:t>.</a:t>
            </a:r>
          </a:p>
          <a:p>
            <a:pPr>
              <a:buNone/>
            </a:pPr>
            <a:br>
              <a:rPr lang="fr-FR" sz="1100" dirty="0"/>
            </a:br>
            <a:r>
              <a:rPr lang="fr-FR" sz="1100" b="1" dirty="0"/>
              <a:t>Sales Associate</a:t>
            </a:r>
            <a:r>
              <a:rPr lang="fr-FR" sz="1100" dirty="0"/>
              <a:t> / </a:t>
            </a:r>
            <a:r>
              <a:rPr lang="fr-FR" sz="1100" b="1" dirty="0" err="1"/>
              <a:t>Forever</a:t>
            </a:r>
            <a:r>
              <a:rPr lang="fr-FR" sz="1100" b="1" dirty="0"/>
              <a:t> 21 – Houston, TX - </a:t>
            </a:r>
            <a:r>
              <a:rPr lang="fr-FR" sz="1100" i="1" dirty="0" err="1"/>
              <a:t>February</a:t>
            </a:r>
            <a:r>
              <a:rPr lang="fr-FR" sz="1100" i="1" dirty="0"/>
              <a:t> 2020 – March 2022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Greeted</a:t>
            </a:r>
            <a:r>
              <a:rPr lang="fr-FR" sz="1100" dirty="0"/>
              <a:t> and </a:t>
            </a:r>
            <a:r>
              <a:rPr lang="fr-FR" sz="1100" dirty="0" err="1"/>
              <a:t>assisted</a:t>
            </a:r>
            <a:r>
              <a:rPr lang="fr-FR" sz="1100" dirty="0"/>
              <a:t> </a:t>
            </a:r>
            <a:r>
              <a:rPr lang="fr-FR" sz="1100" dirty="0" err="1"/>
              <a:t>customers</a:t>
            </a:r>
            <a:r>
              <a:rPr lang="fr-FR" sz="1100" dirty="0"/>
              <a:t>, </a:t>
            </a:r>
            <a:r>
              <a:rPr lang="fr-FR" sz="1100" dirty="0" err="1"/>
              <a:t>creating</a:t>
            </a:r>
            <a:r>
              <a:rPr lang="fr-FR" sz="1100" dirty="0"/>
              <a:t> a </a:t>
            </a:r>
            <a:r>
              <a:rPr lang="fr-FR" sz="1100" dirty="0" err="1"/>
              <a:t>friendly</a:t>
            </a:r>
            <a:r>
              <a:rPr lang="fr-FR" sz="1100" dirty="0"/>
              <a:t> and </a:t>
            </a:r>
            <a:r>
              <a:rPr lang="fr-FR" sz="1100" dirty="0" err="1"/>
              <a:t>welcoming</a:t>
            </a:r>
            <a:r>
              <a:rPr lang="fr-FR" sz="1100" dirty="0"/>
              <a:t> </a:t>
            </a:r>
            <a:r>
              <a:rPr lang="fr-FR" sz="1100" dirty="0" err="1"/>
              <a:t>atmosphere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Operated</a:t>
            </a:r>
            <a:r>
              <a:rPr lang="fr-FR" sz="1100" dirty="0"/>
              <a:t> cash </a:t>
            </a:r>
            <a:r>
              <a:rPr lang="fr-FR" sz="1100" dirty="0" err="1"/>
              <a:t>registers</a:t>
            </a:r>
            <a:r>
              <a:rPr lang="fr-FR" sz="1100" dirty="0"/>
              <a:t> and </a:t>
            </a:r>
            <a:r>
              <a:rPr lang="fr-FR" sz="1100" dirty="0" err="1"/>
              <a:t>balanced</a:t>
            </a:r>
            <a:r>
              <a:rPr lang="fr-FR" sz="1100" dirty="0"/>
              <a:t> tills </a:t>
            </a:r>
            <a:r>
              <a:rPr lang="fr-FR" sz="1100" dirty="0" err="1"/>
              <a:t>with</a:t>
            </a:r>
            <a:r>
              <a:rPr lang="fr-FR" sz="1100" dirty="0"/>
              <a:t> </a:t>
            </a:r>
            <a:r>
              <a:rPr lang="fr-FR" sz="1100" dirty="0" err="1"/>
              <a:t>zero</a:t>
            </a:r>
            <a:r>
              <a:rPr lang="fr-FR" sz="1100" dirty="0"/>
              <a:t> </a:t>
            </a:r>
            <a:r>
              <a:rPr lang="fr-FR" sz="1100" dirty="0" err="1"/>
              <a:t>discrepancies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Managed</a:t>
            </a:r>
            <a:r>
              <a:rPr lang="fr-FR" sz="1100" dirty="0"/>
              <a:t> </a:t>
            </a:r>
            <a:r>
              <a:rPr lang="fr-FR" sz="1100" dirty="0" err="1"/>
              <a:t>fitting</a:t>
            </a:r>
            <a:r>
              <a:rPr lang="fr-FR" sz="1100" dirty="0"/>
              <a:t> </a:t>
            </a:r>
            <a:r>
              <a:rPr lang="fr-FR" sz="1100" dirty="0" err="1"/>
              <a:t>rooms</a:t>
            </a:r>
            <a:r>
              <a:rPr lang="fr-FR" sz="1100" dirty="0"/>
              <a:t> and </a:t>
            </a:r>
            <a:r>
              <a:rPr lang="fr-FR" sz="1100" dirty="0" err="1"/>
              <a:t>organized</a:t>
            </a:r>
            <a:r>
              <a:rPr lang="fr-FR" sz="1100" dirty="0"/>
              <a:t> </a:t>
            </a:r>
            <a:r>
              <a:rPr lang="fr-FR" sz="1100" dirty="0" err="1"/>
              <a:t>product</a:t>
            </a:r>
            <a:r>
              <a:rPr lang="fr-FR" sz="1100" dirty="0"/>
              <a:t> </a:t>
            </a:r>
            <a:r>
              <a:rPr lang="fr-FR" sz="1100" dirty="0" err="1"/>
              <a:t>returns</a:t>
            </a:r>
            <a:r>
              <a:rPr lang="fr-FR" sz="1100" dirty="0"/>
              <a:t> </a:t>
            </a:r>
            <a:r>
              <a:rPr lang="fr-FR" sz="1100" dirty="0" err="1"/>
              <a:t>efficiently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Helped</a:t>
            </a:r>
            <a:r>
              <a:rPr lang="fr-FR" sz="1100" dirty="0"/>
              <a:t> </a:t>
            </a:r>
            <a:r>
              <a:rPr lang="fr-FR" sz="1100" dirty="0" err="1"/>
              <a:t>implement</a:t>
            </a:r>
            <a:r>
              <a:rPr lang="fr-FR" sz="1100" dirty="0"/>
              <a:t> </a:t>
            </a:r>
            <a:r>
              <a:rPr lang="fr-FR" sz="1100" dirty="0" err="1"/>
              <a:t>visual</a:t>
            </a:r>
            <a:r>
              <a:rPr lang="fr-FR" sz="1100" dirty="0"/>
              <a:t> merchandising updates </a:t>
            </a:r>
            <a:r>
              <a:rPr lang="fr-FR" sz="1100" dirty="0" err="1"/>
              <a:t>that</a:t>
            </a:r>
            <a:r>
              <a:rPr lang="fr-FR" sz="1100" dirty="0"/>
              <a:t> </a:t>
            </a:r>
            <a:r>
              <a:rPr lang="fr-FR" sz="1100" dirty="0" err="1"/>
              <a:t>increased</a:t>
            </a:r>
            <a:r>
              <a:rPr lang="fr-FR" sz="1100" dirty="0"/>
              <a:t> foot </a:t>
            </a:r>
            <a:r>
              <a:rPr lang="fr-FR" sz="1100" dirty="0" err="1"/>
              <a:t>traffic</a:t>
            </a:r>
            <a:r>
              <a:rPr lang="fr-FR" sz="1100" dirty="0"/>
              <a:t> by 10%.</a:t>
            </a:r>
          </a:p>
          <a:p>
            <a:pPr>
              <a:buNone/>
            </a:pPr>
            <a:br>
              <a:rPr lang="fr-FR" sz="1100" dirty="0"/>
            </a:br>
            <a:r>
              <a:rPr lang="fr-FR" sz="1100" b="1" dirty="0" err="1"/>
              <a:t>Cashier</a:t>
            </a:r>
            <a:r>
              <a:rPr lang="fr-FR" sz="1100" b="1" dirty="0"/>
              <a:t> / Customer Assistant</a:t>
            </a:r>
            <a:r>
              <a:rPr lang="fr-FR" sz="1100" dirty="0"/>
              <a:t> / </a:t>
            </a:r>
            <a:r>
              <a:rPr lang="fr-FR" sz="1100" b="1" dirty="0"/>
              <a:t>CVS </a:t>
            </a:r>
            <a:r>
              <a:rPr lang="fr-FR" sz="1100" b="1" dirty="0" err="1"/>
              <a:t>Pharmacy</a:t>
            </a:r>
            <a:r>
              <a:rPr lang="fr-FR" sz="1100" b="1" dirty="0"/>
              <a:t> – Houston, TX - </a:t>
            </a:r>
            <a:r>
              <a:rPr lang="fr-FR" sz="1100" i="1" dirty="0"/>
              <a:t>June 2018 – </a:t>
            </a:r>
            <a:r>
              <a:rPr lang="fr-FR" sz="1100" i="1" dirty="0" err="1"/>
              <a:t>January</a:t>
            </a:r>
            <a:r>
              <a:rPr lang="fr-FR" sz="1100" i="1" dirty="0"/>
              <a:t> 2020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Processed</a:t>
            </a:r>
            <a:r>
              <a:rPr lang="fr-FR" sz="1100" dirty="0"/>
              <a:t> up to 200 </a:t>
            </a:r>
            <a:r>
              <a:rPr lang="fr-FR" sz="1100" dirty="0" err="1"/>
              <a:t>daily</a:t>
            </a:r>
            <a:r>
              <a:rPr lang="fr-FR" sz="1100" dirty="0"/>
              <a:t> transactions </a:t>
            </a:r>
            <a:r>
              <a:rPr lang="fr-FR" sz="1100" dirty="0" err="1"/>
              <a:t>while</a:t>
            </a:r>
            <a:r>
              <a:rPr lang="fr-FR" sz="1100" dirty="0"/>
              <a:t> </a:t>
            </a:r>
            <a:r>
              <a:rPr lang="fr-FR" sz="1100" dirty="0" err="1"/>
              <a:t>maintaining</a:t>
            </a:r>
            <a:r>
              <a:rPr lang="fr-FR" sz="1100" dirty="0"/>
              <a:t> </a:t>
            </a:r>
            <a:r>
              <a:rPr lang="fr-FR" sz="1100" dirty="0" err="1"/>
              <a:t>exceptional</a:t>
            </a:r>
            <a:r>
              <a:rPr lang="fr-FR" sz="1100" dirty="0"/>
              <a:t> service.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Handled</a:t>
            </a:r>
            <a:r>
              <a:rPr lang="fr-FR" sz="1100" dirty="0"/>
              <a:t> </a:t>
            </a:r>
            <a:r>
              <a:rPr lang="fr-FR" sz="1100" dirty="0" err="1"/>
              <a:t>customer</a:t>
            </a:r>
            <a:r>
              <a:rPr lang="fr-FR" sz="1100" dirty="0"/>
              <a:t> </a:t>
            </a:r>
            <a:r>
              <a:rPr lang="fr-FR" sz="1100" dirty="0" err="1"/>
              <a:t>inquiries</a:t>
            </a:r>
            <a:r>
              <a:rPr lang="fr-FR" sz="1100" dirty="0"/>
              <a:t> and </a:t>
            </a:r>
            <a:r>
              <a:rPr lang="fr-FR" sz="1100" dirty="0" err="1"/>
              <a:t>product</a:t>
            </a:r>
            <a:r>
              <a:rPr lang="fr-FR" sz="1100" dirty="0"/>
              <a:t> </a:t>
            </a:r>
            <a:r>
              <a:rPr lang="fr-FR" sz="1100" dirty="0" err="1"/>
              <a:t>returns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</a:t>
            </a:r>
            <a:r>
              <a:rPr lang="fr-FR" sz="1100" dirty="0" err="1"/>
              <a:t>professionalism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Assisted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</a:t>
            </a:r>
            <a:r>
              <a:rPr lang="fr-FR" sz="1100" dirty="0" err="1"/>
              <a:t>inventory</a:t>
            </a:r>
            <a:r>
              <a:rPr lang="fr-FR" sz="1100" dirty="0"/>
              <a:t> </a:t>
            </a:r>
            <a:r>
              <a:rPr lang="fr-FR" sz="1100" dirty="0" err="1"/>
              <a:t>tracking</a:t>
            </a:r>
            <a:r>
              <a:rPr lang="fr-FR" sz="1100" dirty="0"/>
              <a:t> and </a:t>
            </a:r>
            <a:r>
              <a:rPr lang="fr-FR" sz="1100" dirty="0" err="1"/>
              <a:t>restocking</a:t>
            </a:r>
            <a:r>
              <a:rPr lang="fr-FR" sz="1100" dirty="0"/>
              <a:t> of high-</a:t>
            </a:r>
            <a:r>
              <a:rPr lang="fr-FR" sz="1100" dirty="0" err="1"/>
              <a:t>demand</a:t>
            </a:r>
            <a:r>
              <a:rPr lang="fr-FR" sz="1100" dirty="0"/>
              <a:t> </a:t>
            </a:r>
            <a:r>
              <a:rPr lang="fr-FR" sz="1100" dirty="0" err="1"/>
              <a:t>products</a:t>
            </a:r>
            <a:r>
              <a:rPr lang="fr-FR" sz="1100" dirty="0"/>
              <a:t>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B16F70C-A3A9-1891-A5CC-4D3D014F843F}"/>
              </a:ext>
            </a:extLst>
          </p:cNvPr>
          <p:cNvSpPr txBox="1"/>
          <p:nvPr/>
        </p:nvSpPr>
        <p:spPr>
          <a:xfrm>
            <a:off x="5233803" y="7964247"/>
            <a:ext cx="2123927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 err="1"/>
              <a:t>Achievements</a:t>
            </a:r>
            <a:endParaRPr lang="fr-FR" sz="1400" b="1" dirty="0"/>
          </a:p>
          <a:p>
            <a:pPr>
              <a:buNone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/>
              <a:t>Top Sales Performer</a:t>
            </a:r>
            <a:r>
              <a:rPr lang="fr-FR" sz="1100" dirty="0"/>
              <a:t> – </a:t>
            </a:r>
            <a:r>
              <a:rPr lang="fr-FR" sz="1100" dirty="0" err="1"/>
              <a:t>Macy’s</a:t>
            </a:r>
            <a:r>
              <a:rPr lang="fr-FR" sz="1100" dirty="0"/>
              <a:t>, Q4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Boosted</a:t>
            </a:r>
            <a:r>
              <a:rPr lang="fr-FR" sz="1100" dirty="0"/>
              <a:t> </a:t>
            </a:r>
            <a:r>
              <a:rPr lang="fr-FR" sz="1100" dirty="0" err="1"/>
              <a:t>average</a:t>
            </a:r>
            <a:r>
              <a:rPr lang="fr-FR" sz="1100" dirty="0"/>
              <a:t> </a:t>
            </a:r>
            <a:r>
              <a:rPr lang="fr-FR" sz="1100" dirty="0" err="1"/>
              <a:t>purchase</a:t>
            </a:r>
            <a:r>
              <a:rPr lang="fr-FR" sz="1100" dirty="0"/>
              <a:t> value by 12% </a:t>
            </a:r>
            <a:r>
              <a:rPr lang="fr-FR" sz="1100" dirty="0" err="1"/>
              <a:t>through</a:t>
            </a:r>
            <a:r>
              <a:rPr lang="fr-FR" sz="1100" dirty="0"/>
              <a:t> active </a:t>
            </a:r>
            <a:r>
              <a:rPr lang="fr-FR" sz="1100" dirty="0" err="1"/>
              <a:t>upselling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Maintained</a:t>
            </a:r>
            <a:r>
              <a:rPr lang="fr-FR" sz="1100" dirty="0"/>
              <a:t> 97% positive </a:t>
            </a:r>
            <a:r>
              <a:rPr lang="fr-FR" sz="1100" dirty="0" err="1"/>
              <a:t>customer</a:t>
            </a:r>
            <a:r>
              <a:rPr lang="fr-FR" sz="1100" dirty="0"/>
              <a:t> feedback over 12 </a:t>
            </a:r>
            <a:r>
              <a:rPr lang="fr-FR" sz="1100" dirty="0" err="1"/>
              <a:t>months</a:t>
            </a:r>
            <a:endParaRPr lang="fr-FR" sz="1100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C558320-AC9C-3FF0-4049-74DEEDB71B2F}"/>
              </a:ext>
            </a:extLst>
          </p:cNvPr>
          <p:cNvSpPr txBox="1"/>
          <p:nvPr/>
        </p:nvSpPr>
        <p:spPr>
          <a:xfrm>
            <a:off x="5263117" y="4984092"/>
            <a:ext cx="1967023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/>
              <a:t>Education</a:t>
            </a:r>
          </a:p>
          <a:p>
            <a:pPr>
              <a:buNone/>
            </a:pPr>
            <a:endParaRPr lang="fr-FR" sz="1100" dirty="0"/>
          </a:p>
          <a:p>
            <a:pPr>
              <a:buNone/>
            </a:pPr>
            <a:r>
              <a:rPr lang="fr-FR" sz="1100" b="1" dirty="0"/>
              <a:t>High </a:t>
            </a:r>
            <a:r>
              <a:rPr lang="fr-FR" sz="1100" b="1" dirty="0" err="1"/>
              <a:t>School</a:t>
            </a:r>
            <a:r>
              <a:rPr lang="fr-FR" sz="1100" b="1" dirty="0"/>
              <a:t> </a:t>
            </a:r>
            <a:r>
              <a:rPr lang="fr-FR" sz="1100" b="1" dirty="0" err="1"/>
              <a:t>Diploma</a:t>
            </a:r>
            <a:endParaRPr lang="fr-FR" sz="1100" dirty="0"/>
          </a:p>
          <a:p>
            <a:pPr>
              <a:buNone/>
            </a:pPr>
            <a:r>
              <a:rPr lang="fr-FR" sz="1100" dirty="0"/>
              <a:t>Houston Central High </a:t>
            </a:r>
            <a:r>
              <a:rPr lang="fr-FR" sz="1100" dirty="0" err="1"/>
              <a:t>School</a:t>
            </a:r>
            <a:r>
              <a:rPr lang="fr-FR" sz="1100" dirty="0"/>
              <a:t> — </a:t>
            </a:r>
            <a:r>
              <a:rPr lang="fr-FR" sz="1100" dirty="0" err="1"/>
              <a:t>Graduated</a:t>
            </a:r>
            <a:r>
              <a:rPr lang="fr-FR" sz="1100" dirty="0"/>
              <a:t> 2018</a:t>
            </a:r>
            <a:br>
              <a:rPr lang="fr-FR" sz="1100" dirty="0"/>
            </a:br>
            <a:endParaRPr lang="fr-FR" sz="1100" dirty="0"/>
          </a:p>
          <a:p>
            <a:pPr>
              <a:buNone/>
            </a:pPr>
            <a:r>
              <a:rPr lang="fr-FR" sz="1100" b="1" dirty="0" err="1"/>
              <a:t>Certificate</a:t>
            </a:r>
            <a:r>
              <a:rPr lang="fr-FR" sz="1100" b="1" dirty="0"/>
              <a:t> in </a:t>
            </a:r>
            <a:r>
              <a:rPr lang="fr-FR" sz="1100" b="1" dirty="0" err="1"/>
              <a:t>Retail</a:t>
            </a:r>
            <a:r>
              <a:rPr lang="fr-FR" sz="1100" b="1" dirty="0"/>
              <a:t> &amp; Customer Service</a:t>
            </a:r>
            <a:endParaRPr lang="fr-FR" sz="1100" dirty="0"/>
          </a:p>
          <a:p>
            <a:pPr>
              <a:buNone/>
            </a:pPr>
            <a:r>
              <a:rPr lang="fr-FR" sz="1100" dirty="0"/>
              <a:t>Texas </a:t>
            </a:r>
            <a:r>
              <a:rPr lang="fr-FR" sz="1100" dirty="0" err="1"/>
              <a:t>Career</a:t>
            </a:r>
            <a:r>
              <a:rPr lang="fr-FR" sz="1100" dirty="0"/>
              <a:t> Institute — 2019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384538EF-8101-194C-DEDB-93D00533AE19}"/>
              </a:ext>
            </a:extLst>
          </p:cNvPr>
          <p:cNvSpPr txBox="1"/>
          <p:nvPr/>
        </p:nvSpPr>
        <p:spPr>
          <a:xfrm>
            <a:off x="5263117" y="6940703"/>
            <a:ext cx="196702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400" b="1" dirty="0" err="1"/>
              <a:t>Languages</a:t>
            </a:r>
            <a:endParaRPr lang="fr-FR" sz="1400" b="1" dirty="0"/>
          </a:p>
          <a:p>
            <a:pPr>
              <a:buNone/>
            </a:pPr>
            <a:endParaRPr lang="fr-FR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English — Native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Spanish</a:t>
            </a:r>
            <a:r>
              <a:rPr lang="fr-FR" sz="1100" dirty="0"/>
              <a:t> — </a:t>
            </a:r>
            <a:r>
              <a:rPr lang="fr-FR" sz="1100" dirty="0" err="1"/>
              <a:t>Intermediate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373</Words>
  <Application>Microsoft Macintosh PowerPoint</Application>
  <PresentationFormat>Personnalisé</PresentationFormat>
  <Paragraphs>50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6</cp:revision>
  <dcterms:created xsi:type="dcterms:W3CDTF">2025-10-12T23:07:11Z</dcterms:created>
  <dcterms:modified xsi:type="dcterms:W3CDTF">2025-10-22T10:00:24Z</dcterms:modified>
</cp:coreProperties>
</file>