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66"/>
    <p:restoredTop sz="94576"/>
  </p:normalViewPr>
  <p:slideViewPr>
    <p:cSldViewPr snapToGrid="0">
      <p:cViewPr>
        <p:scale>
          <a:sx n="95" d="100"/>
          <a:sy n="95" d="100"/>
        </p:scale>
        <p:origin x="4320" y="1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4556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0083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2707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5441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7873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3512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8155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0796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1075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3025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9423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60EBE2-FB4B-F84E-BEFF-F6E9219D693D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8623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52D403C2-24E3-12F0-F6CA-758C3D5FC7CF}"/>
              </a:ext>
            </a:extLst>
          </p:cNvPr>
          <p:cNvSpPr txBox="1"/>
          <p:nvPr/>
        </p:nvSpPr>
        <p:spPr>
          <a:xfrm>
            <a:off x="427117" y="1468920"/>
            <a:ext cx="670544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fr-FR" sz="1200" b="1" dirty="0"/>
              <a:t>Ad :</a:t>
            </a:r>
            <a:r>
              <a:rPr lang="fr-FR" sz="1200" dirty="0"/>
              <a:t> Austin, TX, USA | </a:t>
            </a:r>
            <a:r>
              <a:rPr lang="fr-FR" sz="1200" b="1" dirty="0"/>
              <a:t>Phone:</a:t>
            </a:r>
            <a:r>
              <a:rPr lang="fr-FR" sz="1200" dirty="0"/>
              <a:t> (737) 555-2198</a:t>
            </a:r>
            <a:br>
              <a:rPr lang="fr-FR" sz="1200" dirty="0"/>
            </a:br>
            <a:r>
              <a:rPr lang="fr-FR" sz="1200" b="1" dirty="0"/>
              <a:t>Email:</a:t>
            </a:r>
            <a:r>
              <a:rPr lang="fr-FR" sz="1200" dirty="0"/>
              <a:t> sarah.miller@email.com | </a:t>
            </a:r>
            <a:r>
              <a:rPr lang="fr-FR" sz="1200" b="1" dirty="0"/>
              <a:t>LinkedIn:</a:t>
            </a:r>
            <a:r>
              <a:rPr lang="fr-FR" sz="1200" dirty="0"/>
              <a:t> </a:t>
            </a:r>
            <a:r>
              <a:rPr lang="fr-FR" sz="1200" dirty="0" err="1"/>
              <a:t>linkedin.com</a:t>
            </a:r>
            <a:r>
              <a:rPr lang="fr-FR" sz="1200" dirty="0"/>
              <a:t>/in/</a:t>
            </a:r>
            <a:r>
              <a:rPr lang="fr-FR" sz="1200" dirty="0" err="1"/>
              <a:t>sarahmiller</a:t>
            </a:r>
            <a:endParaRPr lang="fr-FR" sz="1200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B3FF7646-20BB-A6D1-B244-34D2F678DA61}"/>
              </a:ext>
            </a:extLst>
          </p:cNvPr>
          <p:cNvSpPr/>
          <p:nvPr/>
        </p:nvSpPr>
        <p:spPr>
          <a:xfrm>
            <a:off x="5654632" y="213584"/>
            <a:ext cx="1477926" cy="1477926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45CF1E1-06F0-FD18-0D44-0A66BA8B2127}"/>
              </a:ext>
            </a:extLst>
          </p:cNvPr>
          <p:cNvSpPr txBox="1"/>
          <p:nvPr/>
        </p:nvSpPr>
        <p:spPr>
          <a:xfrm>
            <a:off x="427117" y="507178"/>
            <a:ext cx="353528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fr-FR" sz="3200" dirty="0"/>
              <a:t>Sarah </a:t>
            </a:r>
            <a:r>
              <a:rPr lang="fr-FR" sz="3200" b="1" dirty="0"/>
              <a:t>Miller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B872A7B-B74F-B8E4-ECFD-F105428C5FB2}"/>
              </a:ext>
            </a:extLst>
          </p:cNvPr>
          <p:cNvSpPr txBox="1"/>
          <p:nvPr/>
        </p:nvSpPr>
        <p:spPr>
          <a:xfrm>
            <a:off x="427117" y="1015009"/>
            <a:ext cx="20818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fr-FR" sz="1800" b="1" dirty="0"/>
              <a:t>Job </a:t>
            </a:r>
            <a:r>
              <a:rPr lang="fr-FR" sz="1800" b="1" dirty="0" err="1"/>
              <a:t>Title</a:t>
            </a:r>
            <a:endParaRPr lang="fr-FR" sz="1800" b="1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10C1F561-594D-1BF9-A114-03776C7C28A4}"/>
              </a:ext>
            </a:extLst>
          </p:cNvPr>
          <p:cNvSpPr txBox="1"/>
          <p:nvPr/>
        </p:nvSpPr>
        <p:spPr>
          <a:xfrm>
            <a:off x="288019" y="2108941"/>
            <a:ext cx="91182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fr-FR" sz="1400" b="1" dirty="0"/>
              <a:t>Profile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813FCC1-7214-6ED7-685D-CF20076AA1CF}"/>
              </a:ext>
            </a:extLst>
          </p:cNvPr>
          <p:cNvSpPr txBox="1"/>
          <p:nvPr/>
        </p:nvSpPr>
        <p:spPr>
          <a:xfrm>
            <a:off x="1616074" y="2165002"/>
            <a:ext cx="5652633" cy="938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fr-FR" sz="1100" dirty="0"/>
              <a:t>Dynamic and </a:t>
            </a:r>
            <a:r>
              <a:rPr lang="fr-FR" sz="1100" dirty="0" err="1"/>
              <a:t>results-driven</a:t>
            </a:r>
            <a:r>
              <a:rPr lang="fr-FR" sz="1100" dirty="0"/>
              <a:t> marketing </a:t>
            </a:r>
            <a:r>
              <a:rPr lang="fr-FR" sz="1100" dirty="0" err="1"/>
              <a:t>professional</a:t>
            </a:r>
            <a:r>
              <a:rPr lang="fr-FR" sz="1100" dirty="0"/>
              <a:t> </a:t>
            </a:r>
            <a:r>
              <a:rPr lang="fr-FR" sz="1100" dirty="0" err="1"/>
              <a:t>with</a:t>
            </a:r>
            <a:r>
              <a:rPr lang="fr-FR" sz="1100" dirty="0"/>
              <a:t> over 8 </a:t>
            </a:r>
            <a:r>
              <a:rPr lang="fr-FR" sz="1100" dirty="0" err="1"/>
              <a:t>years</a:t>
            </a:r>
            <a:r>
              <a:rPr lang="fr-FR" sz="1100" dirty="0"/>
              <a:t> of </a:t>
            </a:r>
            <a:r>
              <a:rPr lang="fr-FR" sz="1100" dirty="0" err="1"/>
              <a:t>experience</a:t>
            </a:r>
            <a:r>
              <a:rPr lang="fr-FR" sz="1100" dirty="0"/>
              <a:t> in digital </a:t>
            </a:r>
            <a:r>
              <a:rPr lang="fr-FR" sz="1100" dirty="0" err="1"/>
              <a:t>strategy</a:t>
            </a:r>
            <a:r>
              <a:rPr lang="fr-FR" sz="1100" dirty="0"/>
              <a:t>, brand </a:t>
            </a:r>
            <a:r>
              <a:rPr lang="fr-FR" sz="1100" dirty="0" err="1"/>
              <a:t>development</a:t>
            </a:r>
            <a:r>
              <a:rPr lang="fr-FR" sz="1100" dirty="0"/>
              <a:t>, and </a:t>
            </a:r>
            <a:r>
              <a:rPr lang="fr-FR" sz="1100" dirty="0" err="1"/>
              <a:t>campaign</a:t>
            </a:r>
            <a:r>
              <a:rPr lang="fr-FR" sz="1100" dirty="0"/>
              <a:t> management. Strong </a:t>
            </a:r>
            <a:r>
              <a:rPr lang="fr-FR" sz="1100" dirty="0" err="1"/>
              <a:t>ability</a:t>
            </a:r>
            <a:r>
              <a:rPr lang="fr-FR" sz="1100" dirty="0"/>
              <a:t> to </a:t>
            </a:r>
            <a:r>
              <a:rPr lang="fr-FR" sz="1100" dirty="0" err="1"/>
              <a:t>analyze</a:t>
            </a:r>
            <a:r>
              <a:rPr lang="fr-FR" sz="1100" dirty="0"/>
              <a:t> data, </a:t>
            </a:r>
            <a:r>
              <a:rPr lang="fr-FR" sz="1100" dirty="0" err="1"/>
              <a:t>optimize</a:t>
            </a:r>
            <a:r>
              <a:rPr lang="fr-FR" sz="1100" dirty="0"/>
              <a:t> performance, and </a:t>
            </a:r>
            <a:r>
              <a:rPr lang="fr-FR" sz="1100" dirty="0" err="1"/>
              <a:t>build</a:t>
            </a:r>
            <a:r>
              <a:rPr lang="fr-FR" sz="1100" dirty="0"/>
              <a:t> </a:t>
            </a:r>
            <a:r>
              <a:rPr lang="fr-FR" sz="1100" dirty="0" err="1"/>
              <a:t>engaging</a:t>
            </a:r>
            <a:r>
              <a:rPr lang="fr-FR" sz="1100" dirty="0"/>
              <a:t> </a:t>
            </a:r>
            <a:r>
              <a:rPr lang="fr-FR" sz="1100" dirty="0" err="1"/>
              <a:t>customer</a:t>
            </a:r>
            <a:r>
              <a:rPr lang="fr-FR" sz="1100" dirty="0"/>
              <a:t> </a:t>
            </a:r>
            <a:r>
              <a:rPr lang="fr-FR" sz="1100" dirty="0" err="1"/>
              <a:t>experiences</a:t>
            </a:r>
            <a:r>
              <a:rPr lang="fr-FR" sz="1100" dirty="0"/>
              <a:t>. </a:t>
            </a:r>
            <a:r>
              <a:rPr lang="fr-FR" sz="1100" dirty="0" err="1"/>
              <a:t>Proven</a:t>
            </a:r>
            <a:r>
              <a:rPr lang="fr-FR" sz="1100" dirty="0"/>
              <a:t> </a:t>
            </a:r>
            <a:r>
              <a:rPr lang="fr-FR" sz="1100" dirty="0" err="1"/>
              <a:t>track</a:t>
            </a:r>
            <a:r>
              <a:rPr lang="fr-FR" sz="1100" dirty="0"/>
              <a:t> record in </a:t>
            </a:r>
            <a:r>
              <a:rPr lang="fr-FR" sz="1100" dirty="0" err="1"/>
              <a:t>leading</a:t>
            </a:r>
            <a:r>
              <a:rPr lang="fr-FR" sz="1100" dirty="0"/>
              <a:t> cross-</a:t>
            </a:r>
            <a:r>
              <a:rPr lang="fr-FR" sz="1100" dirty="0" err="1"/>
              <a:t>functional</a:t>
            </a:r>
            <a:r>
              <a:rPr lang="fr-FR" sz="1100" dirty="0"/>
              <a:t> teams and </a:t>
            </a:r>
            <a:r>
              <a:rPr lang="fr-FR" sz="1100" dirty="0" err="1"/>
              <a:t>delivering</a:t>
            </a:r>
            <a:r>
              <a:rPr lang="fr-FR" sz="1100" dirty="0"/>
              <a:t> </a:t>
            </a:r>
            <a:r>
              <a:rPr lang="fr-FR" sz="1100" dirty="0" err="1"/>
              <a:t>measurable</a:t>
            </a:r>
            <a:r>
              <a:rPr lang="fr-FR" sz="1100" dirty="0"/>
              <a:t> </a:t>
            </a:r>
            <a:r>
              <a:rPr lang="fr-FR" sz="1100" dirty="0" err="1"/>
              <a:t>results</a:t>
            </a:r>
            <a:r>
              <a:rPr lang="fr-FR" sz="1100" dirty="0"/>
              <a:t> in </a:t>
            </a:r>
            <a:r>
              <a:rPr lang="fr-FR" sz="1100" dirty="0" err="1"/>
              <a:t>competitive</a:t>
            </a:r>
            <a:r>
              <a:rPr lang="fr-FR" sz="1100" dirty="0"/>
              <a:t> </a:t>
            </a:r>
            <a:r>
              <a:rPr lang="fr-FR" sz="1100" dirty="0" err="1"/>
              <a:t>markets</a:t>
            </a:r>
            <a:r>
              <a:rPr lang="fr-FR" sz="1100" dirty="0"/>
              <a:t>.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43CE0370-7A78-29EF-606A-27470AC800BE}"/>
              </a:ext>
            </a:extLst>
          </p:cNvPr>
          <p:cNvSpPr txBox="1"/>
          <p:nvPr/>
        </p:nvSpPr>
        <p:spPr>
          <a:xfrm>
            <a:off x="288019" y="3261528"/>
            <a:ext cx="1191907" cy="307777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400" b="1" dirty="0">
                <a:cs typeface="Times"/>
              </a:rPr>
              <a:t>Work </a:t>
            </a:r>
            <a:br>
              <a:rPr lang="fr-FR" sz="1400" b="1" dirty="0">
                <a:cs typeface="Times"/>
              </a:rPr>
            </a:br>
            <a:r>
              <a:rPr lang="fr-FR" sz="1400" b="1" dirty="0" err="1">
                <a:cs typeface="Times"/>
              </a:rPr>
              <a:t>Experience</a:t>
            </a:r>
            <a:endParaRPr lang="fr-FR" sz="1400" b="1" dirty="0">
              <a:cs typeface="Times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F3FC670F-BBE8-2F48-7D18-38D4DF8E2325}"/>
              </a:ext>
            </a:extLst>
          </p:cNvPr>
          <p:cNvSpPr txBox="1"/>
          <p:nvPr/>
        </p:nvSpPr>
        <p:spPr>
          <a:xfrm>
            <a:off x="1619023" y="3261528"/>
            <a:ext cx="5652633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JOHN ENTREPRISE </a:t>
            </a:r>
          </a:p>
          <a:p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Job Title | 20XX – 20XX</a:t>
            </a:r>
            <a:endParaRPr lang="fr-FR" sz="1100" kern="12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Lorem ipsum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dolor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sit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amet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,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consectetur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adipiscing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elit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. </a:t>
            </a:r>
            <a:r>
              <a:rPr lang="fr-FR" sz="1100" dirty="0">
                <a:cs typeface="Calibri"/>
              </a:rPr>
              <a:t>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 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endParaRPr lang="fr-FR" sz="1100" kern="1200" dirty="0">
              <a:solidFill>
                <a:schemeClr val="tx1"/>
              </a:solidFill>
              <a:effectLst/>
              <a:latin typeface="+mn-lt"/>
              <a:ea typeface="+mn-ea"/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Quisque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 pulvinar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sit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amet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turpis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 ut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consequat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>
                <a:cs typeface="Calibri"/>
              </a:rPr>
              <a:t>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 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 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>
                <a:cs typeface="Calibri"/>
              </a:rPr>
              <a:t>Quisque</a:t>
            </a:r>
            <a:r>
              <a:rPr lang="fr-FR" sz="1100" dirty="0">
                <a:cs typeface="Calibri"/>
              </a:rPr>
              <a:t> pulvinar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turpis</a:t>
            </a:r>
            <a:r>
              <a:rPr lang="fr-FR" sz="1100" dirty="0">
                <a:cs typeface="Calibri"/>
              </a:rPr>
              <a:t> ut </a:t>
            </a:r>
            <a:r>
              <a:rPr lang="fr-FR" sz="1100" dirty="0" err="1">
                <a:cs typeface="Calibri"/>
              </a:rPr>
              <a:t>consequat</a:t>
            </a:r>
            <a:r>
              <a:rPr lang="fr-FR" sz="1100" dirty="0">
                <a:cs typeface="Calibri"/>
              </a:rPr>
              <a:t>. </a:t>
            </a:r>
          </a:p>
          <a:p>
            <a:pPr algn="l"/>
            <a:endParaRPr lang="fr-FR" sz="1100" dirty="0">
              <a:cs typeface="Calibri"/>
            </a:endParaRPr>
          </a:p>
          <a:p>
            <a:r>
              <a:rPr lang="en-US" sz="1100" dirty="0">
                <a:cs typeface="Calibri"/>
              </a:rPr>
              <a:t>JOHN ENTREPRISE </a:t>
            </a:r>
          </a:p>
          <a:p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Job Title | 20XX – 20XX</a:t>
            </a:r>
            <a:endParaRPr lang="fr-FR" sz="1100" dirty="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>
                <a:cs typeface="Calibri"/>
              </a:rPr>
              <a:t>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>
                <a:cs typeface="Calibri"/>
              </a:rPr>
              <a:t>Quisque</a:t>
            </a:r>
            <a:r>
              <a:rPr lang="fr-FR" sz="1100" dirty="0">
                <a:cs typeface="Calibri"/>
              </a:rPr>
              <a:t> pulvinar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turpis</a:t>
            </a:r>
            <a:r>
              <a:rPr lang="fr-FR" sz="1100" dirty="0">
                <a:cs typeface="Calibri"/>
              </a:rPr>
              <a:t> ut </a:t>
            </a:r>
            <a:r>
              <a:rPr lang="fr-FR" sz="1100" dirty="0" err="1">
                <a:cs typeface="Calibri"/>
              </a:rPr>
              <a:t>consequat</a:t>
            </a:r>
            <a:r>
              <a:rPr lang="fr-FR" sz="1100" dirty="0">
                <a:cs typeface="Calibri"/>
              </a:rPr>
              <a:t>. 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</a:t>
            </a:r>
          </a:p>
          <a:p>
            <a:pPr algn="l"/>
            <a:endParaRPr lang="fr-FR" sz="1100" dirty="0">
              <a:solidFill>
                <a:schemeClr val="tx1"/>
              </a:solidFill>
              <a:effectLst/>
              <a:latin typeface="+mn-lt"/>
              <a:cs typeface="Calibri"/>
            </a:endParaRPr>
          </a:p>
          <a:p>
            <a:r>
              <a:rPr lang="en-US" sz="1100" dirty="0">
                <a:cs typeface="Calibri"/>
              </a:rPr>
              <a:t>JOHN ENTREPRISE </a:t>
            </a:r>
          </a:p>
          <a:p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Job Title | 20XX – 20XX</a:t>
            </a:r>
            <a:endParaRPr lang="fr-FR" sz="1100" dirty="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>
                <a:cs typeface="Calibri"/>
              </a:rPr>
              <a:t>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>
                <a:cs typeface="Calibri"/>
              </a:rPr>
              <a:t>Quisque</a:t>
            </a:r>
            <a:r>
              <a:rPr lang="fr-FR" sz="1100" dirty="0">
                <a:cs typeface="Calibri"/>
              </a:rPr>
              <a:t> pulvinar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turpis</a:t>
            </a:r>
            <a:r>
              <a:rPr lang="fr-FR" sz="1100" dirty="0">
                <a:cs typeface="Calibri"/>
              </a:rPr>
              <a:t> ut </a:t>
            </a:r>
            <a:r>
              <a:rPr lang="fr-FR" sz="1100" dirty="0" err="1">
                <a:cs typeface="Calibri"/>
              </a:rPr>
              <a:t>consequat</a:t>
            </a:r>
            <a:r>
              <a:rPr lang="fr-FR" sz="1100" dirty="0">
                <a:cs typeface="Calibri"/>
              </a:rPr>
              <a:t>. 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40A0EAE3-F9A1-999B-4E3A-C5D2138D12D8}"/>
              </a:ext>
            </a:extLst>
          </p:cNvPr>
          <p:cNvSpPr txBox="1"/>
          <p:nvPr/>
        </p:nvSpPr>
        <p:spPr>
          <a:xfrm>
            <a:off x="288019" y="6892841"/>
            <a:ext cx="1191907" cy="307777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400" b="1" dirty="0">
                <a:cs typeface="Times"/>
              </a:rPr>
              <a:t>Education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0672516F-EA4E-32A8-E63C-5A937825E8F8}"/>
              </a:ext>
            </a:extLst>
          </p:cNvPr>
          <p:cNvSpPr txBox="1"/>
          <p:nvPr/>
        </p:nvSpPr>
        <p:spPr>
          <a:xfrm>
            <a:off x="1616075" y="6892841"/>
            <a:ext cx="5652633" cy="1277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EDUCATION | 20XX – 20XX</a:t>
            </a:r>
          </a:p>
          <a:p>
            <a:pPr algn="l"/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Lorem ipsum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dolor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sit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amet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,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consectetur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adipiscing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elit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.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Quisque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 pulvinar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sit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amet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turpis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 ut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consequat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.</a:t>
            </a:r>
          </a:p>
          <a:p>
            <a:pPr algn="l"/>
            <a:endParaRPr lang="fr-FR" sz="1100" dirty="0">
              <a:cs typeface="Calibri"/>
            </a:endParaRPr>
          </a:p>
          <a:p>
            <a:r>
              <a:rPr lang="fr-FR" sz="1100" dirty="0">
                <a:cs typeface="Calibri"/>
              </a:rPr>
              <a:t>EDUCATION | 20XX – 20XX</a:t>
            </a:r>
          </a:p>
          <a:p>
            <a:r>
              <a:rPr lang="fr-FR" sz="1100" dirty="0">
                <a:cs typeface="Calibri"/>
              </a:rPr>
              <a:t>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 </a:t>
            </a:r>
            <a:r>
              <a:rPr lang="fr-FR" sz="1100" dirty="0" err="1">
                <a:cs typeface="Calibri"/>
              </a:rPr>
              <a:t>Quisque</a:t>
            </a:r>
            <a:r>
              <a:rPr lang="fr-FR" sz="1100" dirty="0">
                <a:cs typeface="Calibri"/>
              </a:rPr>
              <a:t> pulvinar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turpis</a:t>
            </a:r>
            <a:r>
              <a:rPr lang="fr-FR" sz="1100" dirty="0">
                <a:cs typeface="Calibri"/>
              </a:rPr>
              <a:t> ut </a:t>
            </a:r>
            <a:r>
              <a:rPr lang="fr-FR" sz="1100" dirty="0" err="1">
                <a:cs typeface="Calibri"/>
              </a:rPr>
              <a:t>consequat</a:t>
            </a:r>
            <a:r>
              <a:rPr lang="fr-FR" sz="1100" dirty="0">
                <a:cs typeface="Calibri"/>
              </a:rPr>
              <a:t>.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A75DF444-30C1-2FEC-7D91-1E5A92275F62}"/>
              </a:ext>
            </a:extLst>
          </p:cNvPr>
          <p:cNvSpPr txBox="1"/>
          <p:nvPr/>
        </p:nvSpPr>
        <p:spPr>
          <a:xfrm>
            <a:off x="288019" y="8571148"/>
            <a:ext cx="1191907" cy="307777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400" b="1" dirty="0" err="1">
                <a:cs typeface="Times"/>
              </a:rPr>
              <a:t>Skills</a:t>
            </a:r>
            <a:endParaRPr lang="fr-FR" sz="1400" b="1" dirty="0">
              <a:cs typeface="Times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5B042488-BEE5-2A04-641B-362A1DC185AC}"/>
              </a:ext>
            </a:extLst>
          </p:cNvPr>
          <p:cNvSpPr txBox="1"/>
          <p:nvPr/>
        </p:nvSpPr>
        <p:spPr>
          <a:xfrm>
            <a:off x="3981259" y="8571147"/>
            <a:ext cx="1191907" cy="307777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400" b="1" dirty="0" err="1"/>
              <a:t>Languages</a:t>
            </a:r>
            <a:endParaRPr lang="fr-FR" sz="1400" b="1" dirty="0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B15E2639-AE9F-38A2-FF8F-BDE2AE93956D}"/>
              </a:ext>
            </a:extLst>
          </p:cNvPr>
          <p:cNvSpPr txBox="1"/>
          <p:nvPr/>
        </p:nvSpPr>
        <p:spPr>
          <a:xfrm>
            <a:off x="5291417" y="8622729"/>
            <a:ext cx="2039363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English – Native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French – Fluent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/>
              <a:t>Spanish</a:t>
            </a:r>
            <a:r>
              <a:rPr lang="fr-FR" sz="1100" dirty="0"/>
              <a:t> – </a:t>
            </a:r>
            <a:r>
              <a:rPr lang="fr-FR" sz="1100" dirty="0" err="1"/>
              <a:t>Intermediate</a:t>
            </a:r>
            <a:endParaRPr lang="fr-FR" sz="1100" dirty="0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06D98797-41D0-1307-7D6A-D174E9EC93D4}"/>
              </a:ext>
            </a:extLst>
          </p:cNvPr>
          <p:cNvSpPr txBox="1"/>
          <p:nvPr/>
        </p:nvSpPr>
        <p:spPr>
          <a:xfrm>
            <a:off x="1661846" y="8614975"/>
            <a:ext cx="2039363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dirty="0">
                <a:cs typeface="Calibri"/>
              </a:rPr>
              <a:t>Lorem ipsum </a:t>
            </a:r>
            <a:r>
              <a:rPr lang="fr-FR" sz="1200" dirty="0" err="1">
                <a:cs typeface="Calibri"/>
              </a:rPr>
              <a:t>dolor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sit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amet</a:t>
            </a:r>
            <a:r>
              <a:rPr lang="fr-FR" sz="1200" dirty="0">
                <a:cs typeface="Calibri"/>
              </a:rPr>
              <a:t>, </a:t>
            </a:r>
            <a:r>
              <a:rPr lang="fr-FR" sz="1200" dirty="0" err="1">
                <a:cs typeface="Calibri"/>
              </a:rPr>
              <a:t>consectetur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adipiscing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elit</a:t>
            </a:r>
            <a:r>
              <a:rPr lang="fr-FR" sz="1200" dirty="0">
                <a:cs typeface="Calibri"/>
              </a:rPr>
              <a:t>.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dirty="0" err="1">
                <a:cs typeface="Calibri"/>
              </a:rPr>
              <a:t>Quisque</a:t>
            </a:r>
            <a:r>
              <a:rPr lang="fr-FR" sz="1200" dirty="0">
                <a:cs typeface="Calibri"/>
              </a:rPr>
              <a:t> pulvinar </a:t>
            </a:r>
            <a:r>
              <a:rPr lang="fr-FR" sz="1200" dirty="0" err="1">
                <a:cs typeface="Calibri"/>
              </a:rPr>
              <a:t>sit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amet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turpis</a:t>
            </a:r>
            <a:r>
              <a:rPr lang="fr-FR" sz="1200" dirty="0">
                <a:cs typeface="Calibri"/>
              </a:rPr>
              <a:t> ut </a:t>
            </a:r>
            <a:r>
              <a:rPr lang="fr-FR" sz="1200" dirty="0" err="1">
                <a:cs typeface="Calibri"/>
              </a:rPr>
              <a:t>consequat</a:t>
            </a:r>
            <a:r>
              <a:rPr lang="fr-FR" sz="1200" dirty="0">
                <a:cs typeface="Calibri"/>
              </a:rPr>
              <a:t>.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dirty="0">
                <a:cs typeface="Calibri"/>
              </a:rPr>
              <a:t>Lorem ipsum </a:t>
            </a:r>
            <a:r>
              <a:rPr lang="fr-FR" sz="1200" dirty="0" err="1">
                <a:cs typeface="Calibri"/>
              </a:rPr>
              <a:t>dolor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sit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amet</a:t>
            </a:r>
            <a:r>
              <a:rPr lang="fr-FR" sz="1200" dirty="0">
                <a:cs typeface="Calibri"/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388253330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328</Words>
  <Application>Microsoft Macintosh PowerPoint</Application>
  <PresentationFormat>Personnalisé</PresentationFormat>
  <Paragraphs>36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Times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Axel Maille</dc:creator>
  <cp:lastModifiedBy>Axel Maille</cp:lastModifiedBy>
  <cp:revision>7</cp:revision>
  <dcterms:created xsi:type="dcterms:W3CDTF">2025-10-12T23:07:11Z</dcterms:created>
  <dcterms:modified xsi:type="dcterms:W3CDTF">2025-10-22T12:30:22Z</dcterms:modified>
</cp:coreProperties>
</file>