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EBE9E6"/>
    <a:srgbClr val="7A6A60"/>
    <a:srgbClr val="000000"/>
    <a:srgbClr val="A0BEE1"/>
    <a:srgbClr val="4E90CB"/>
    <a:srgbClr val="4E8FCA"/>
    <a:srgbClr val="E5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132" y="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97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98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03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96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72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10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97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27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58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96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07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51701-6008-F44A-BEF0-8DCA80260B9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A40C5-DC10-D940-A421-6AB96951FF2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79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-1027406" y="-142705"/>
            <a:ext cx="7534847" cy="7534847"/>
          </a:xfrm>
          <a:prstGeom prst="ellipse">
            <a:avLst/>
          </a:prstGeom>
          <a:solidFill>
            <a:srgbClr val="E5EC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729610" y="379475"/>
            <a:ext cx="1822018" cy="1822018"/>
          </a:xfrm>
          <a:prstGeom prst="ellipse">
            <a:avLst/>
          </a:prstGeom>
          <a:solidFill>
            <a:srgbClr val="A0BE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818705" y="7055446"/>
            <a:ext cx="5679677" cy="5679677"/>
          </a:xfrm>
          <a:prstGeom prst="ellipse">
            <a:avLst/>
          </a:prstGeom>
          <a:solidFill>
            <a:srgbClr val="EBE9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92414" y="642177"/>
            <a:ext cx="984597" cy="984597"/>
          </a:xfrm>
          <a:prstGeom prst="ellipse">
            <a:avLst/>
          </a:prstGeom>
          <a:solidFill>
            <a:srgbClr val="4E90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49377" y="865767"/>
            <a:ext cx="3771711" cy="52322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solidFill>
                  <a:schemeClr val="bg1"/>
                </a:solidFill>
              </a:rPr>
              <a:t>Job </a:t>
            </a:r>
            <a:r>
              <a:rPr lang="fr-FR" sz="2800" dirty="0" err="1">
                <a:solidFill>
                  <a:schemeClr val="bg1"/>
                </a:solidFill>
              </a:rPr>
              <a:t>Title</a:t>
            </a:r>
            <a:endParaRPr lang="fr-FR" sz="2800" dirty="0">
              <a:solidFill>
                <a:srgbClr val="4E8FCA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77011" y="1346174"/>
            <a:ext cx="2441694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 err="1">
                <a:solidFill>
                  <a:srgbClr val="4E8FCA"/>
                </a:solidFill>
              </a:rPr>
              <a:t>Bilingual</a:t>
            </a:r>
            <a:r>
              <a:rPr lang="fr-FR" dirty="0">
                <a:solidFill>
                  <a:srgbClr val="4E8FCA"/>
                </a:solidFill>
              </a:rPr>
              <a:t> french-English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01072" y="642177"/>
            <a:ext cx="1940547" cy="1200329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GB" sz="1200" dirty="0">
                <a:solidFill>
                  <a:srgbClr val="FFFFFF"/>
                </a:solidFill>
              </a:rPr>
              <a:t>12 Regent Street</a:t>
            </a:r>
            <a:br>
              <a:rPr lang="en-GB" sz="1200" dirty="0">
                <a:solidFill>
                  <a:srgbClr val="FFFFFF"/>
                </a:solidFill>
              </a:rPr>
            </a:br>
            <a:r>
              <a:rPr lang="en-GB" sz="1200" dirty="0">
                <a:solidFill>
                  <a:srgbClr val="FFFFFF"/>
                </a:solidFill>
              </a:rPr>
              <a:t>Y200 New-York, NY</a:t>
            </a:r>
          </a:p>
          <a:p>
            <a:pPr algn="ctr"/>
            <a:endParaRPr lang="fr-FR" sz="1200" dirty="0">
              <a:solidFill>
                <a:srgbClr val="FFFFFF"/>
              </a:solidFill>
            </a:endParaRPr>
          </a:p>
          <a:p>
            <a:pPr algn="ctr"/>
            <a:r>
              <a:rPr lang="fr-FR" sz="1200" dirty="0">
                <a:solidFill>
                  <a:srgbClr val="FFFFFF"/>
                </a:solidFill>
              </a:rPr>
              <a:t>mail@mail.com</a:t>
            </a:r>
          </a:p>
          <a:p>
            <a:pPr algn="ctr"/>
            <a:endParaRPr lang="fr-FR" sz="1200" dirty="0">
              <a:solidFill>
                <a:srgbClr val="FFFFFF"/>
              </a:solidFill>
            </a:endParaRPr>
          </a:p>
          <a:p>
            <a:pPr algn="ctr"/>
            <a:r>
              <a:rPr lang="fr-FR" sz="1200" dirty="0">
                <a:solidFill>
                  <a:srgbClr val="FFFFFF"/>
                </a:solidFill>
              </a:rPr>
              <a:t>111 222 333</a:t>
            </a:r>
          </a:p>
        </p:txBody>
      </p:sp>
      <p:sp>
        <p:nvSpPr>
          <p:cNvPr id="13" name="Ellipse 12"/>
          <p:cNvSpPr/>
          <p:nvPr/>
        </p:nvSpPr>
        <p:spPr>
          <a:xfrm>
            <a:off x="390989" y="1969552"/>
            <a:ext cx="492298" cy="52322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35217" y="1926739"/>
            <a:ext cx="3083371" cy="52322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John DOE</a:t>
            </a:r>
          </a:p>
        </p:txBody>
      </p:sp>
      <p:sp>
        <p:nvSpPr>
          <p:cNvPr id="19" name="Ellipse 18"/>
          <p:cNvSpPr/>
          <p:nvPr/>
        </p:nvSpPr>
        <p:spPr>
          <a:xfrm>
            <a:off x="764502" y="4350577"/>
            <a:ext cx="432974" cy="432974"/>
          </a:xfrm>
          <a:prstGeom prst="ellipse">
            <a:avLst/>
          </a:prstGeom>
          <a:solidFill>
            <a:srgbClr val="4E90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459472"/>
              </p:ext>
            </p:extLst>
          </p:nvPr>
        </p:nvGraphicFramePr>
        <p:xfrm>
          <a:off x="788651" y="4350577"/>
          <a:ext cx="6325297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2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Work Experience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endParaRPr lang="en-GB" sz="14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20XX-20XX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Job Title |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Compagny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Name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.</a:t>
                      </a:r>
                      <a:b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</a:br>
                      <a:endParaRPr lang="en-GB" sz="1400" b="0" i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20XX-20XX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Job Title |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Name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sit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,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consectetur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adipiscing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elit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Quisque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pulvinar sit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turpis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ut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en-GB" sz="1400" b="0" i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lang="fr-FR" sz="1400" b="0" kern="12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20XX-20XX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Job Title |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Name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sit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,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consectetur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adipiscing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elit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Quisque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pulvinar sit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turpis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ut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300" b="0" kern="12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Ellipse 20"/>
          <p:cNvSpPr/>
          <p:nvPr/>
        </p:nvSpPr>
        <p:spPr>
          <a:xfrm>
            <a:off x="788651" y="2864832"/>
            <a:ext cx="432974" cy="43297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837591"/>
              </p:ext>
            </p:extLst>
          </p:nvPr>
        </p:nvGraphicFramePr>
        <p:xfrm>
          <a:off x="788651" y="2872303"/>
          <a:ext cx="5718790" cy="1264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8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Objectives</a:t>
                      </a:r>
                      <a:endParaRPr lang="fr-FR" sz="1800" baseline="0" dirty="0">
                        <a:solidFill>
                          <a:srgbClr val="40404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Lorem ipsum dolor sit amet, consectetur adipiscing elit. Quisque pulvinar sit amet turpis ut consequat. Lorem ipsum dolor sit amet, consectetur adipiscing elit. Quisque pulvinar sit amet turpis ut consequat. </a:t>
                      </a:r>
                      <a:endParaRPr lang="fr-FR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Ellipse 24"/>
          <p:cNvSpPr/>
          <p:nvPr/>
        </p:nvSpPr>
        <p:spPr>
          <a:xfrm>
            <a:off x="788651" y="7625681"/>
            <a:ext cx="418868" cy="418868"/>
          </a:xfrm>
          <a:prstGeom prst="ellipse">
            <a:avLst/>
          </a:prstGeom>
          <a:solidFill>
            <a:srgbClr val="7A6A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6361580" y="294669"/>
            <a:ext cx="817908" cy="817908"/>
          </a:xfrm>
          <a:prstGeom prst="ellipse">
            <a:avLst/>
          </a:prstGeom>
          <a:solidFill>
            <a:srgbClr val="EBE9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6143291" y="463639"/>
            <a:ext cx="1215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28 ans</a:t>
            </a:r>
          </a:p>
          <a:p>
            <a:pPr algn="ctr"/>
            <a:r>
              <a:rPr lang="fr-F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Married</a:t>
            </a:r>
          </a:p>
        </p:txBody>
      </p:sp>
      <p:sp>
        <p:nvSpPr>
          <p:cNvPr id="30" name="Ellipse 29"/>
          <p:cNvSpPr/>
          <p:nvPr/>
        </p:nvSpPr>
        <p:spPr>
          <a:xfrm>
            <a:off x="4520176" y="7625681"/>
            <a:ext cx="418868" cy="418868"/>
          </a:xfrm>
          <a:prstGeom prst="ellipse">
            <a:avLst/>
          </a:prstGeom>
          <a:solidFill>
            <a:srgbClr val="7A6A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757244"/>
              </p:ext>
            </p:extLst>
          </p:nvPr>
        </p:nvGraphicFramePr>
        <p:xfrm>
          <a:off x="788651" y="7631295"/>
          <a:ext cx="6128941" cy="1663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8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Education</a:t>
                      </a:r>
                      <a:endParaRPr lang="fr-FR" sz="1800" b="0" baseline="0" dirty="0">
                        <a:solidFill>
                          <a:srgbClr val="7A6A6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Language</a:t>
                      </a:r>
                      <a:endParaRPr lang="fr-FR" sz="1800" b="0" baseline="0" dirty="0">
                        <a:solidFill>
                          <a:srgbClr val="7A6A6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University | Degree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sit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3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English: mother-tongue</a:t>
                      </a:r>
                    </a:p>
                    <a:p>
                      <a:r>
                        <a:rPr lang="fr-FR" sz="14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French: </a:t>
                      </a:r>
                      <a:r>
                        <a:rPr lang="fr-FR" sz="1400" b="0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Current</a:t>
                      </a:r>
                      <a:r>
                        <a:rPr lang="fr-FR" sz="14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 – TOEIC</a:t>
                      </a:r>
                    </a:p>
                    <a:p>
                      <a:r>
                        <a:rPr lang="fr-FR" sz="1400" b="0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Chinese</a:t>
                      </a:r>
                      <a:r>
                        <a:rPr lang="fr-FR" sz="14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: </a:t>
                      </a:r>
                      <a:r>
                        <a:rPr lang="fr-FR" sz="1400" b="0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Spoken</a:t>
                      </a:r>
                      <a:endParaRPr lang="fr-FR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University | Degree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sit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3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Ellipse 32"/>
          <p:cNvSpPr/>
          <p:nvPr/>
        </p:nvSpPr>
        <p:spPr>
          <a:xfrm>
            <a:off x="778608" y="9568348"/>
            <a:ext cx="418868" cy="418868"/>
          </a:xfrm>
          <a:prstGeom prst="ellipse">
            <a:avLst/>
          </a:prstGeom>
          <a:solidFill>
            <a:srgbClr val="7A6A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766512"/>
              </p:ext>
            </p:extLst>
          </p:nvPr>
        </p:nvGraphicFramePr>
        <p:xfrm>
          <a:off x="764501" y="9592105"/>
          <a:ext cx="4174543" cy="851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4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3964">
                <a:tc>
                  <a:txBody>
                    <a:bodyPr/>
                    <a:lstStyle/>
                    <a:p>
                      <a:r>
                        <a:rPr lang="fr-FR" sz="1800" b="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Hoobies</a:t>
                      </a:r>
                      <a:endParaRPr lang="fr-FR" sz="1800" b="0" baseline="0" dirty="0">
                        <a:solidFill>
                          <a:srgbClr val="7A6A6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10"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sit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,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consectetur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adipiscing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elit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Quisque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pulvinar sit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turpis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ut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GB" sz="1200" b="0" i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en-GB" sz="12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3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5" name="Image 34" descr="Fotolia_57254857_XS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73"/>
          <a:stretch/>
        </p:blipFill>
        <p:spPr>
          <a:xfrm>
            <a:off x="5385905" y="8948531"/>
            <a:ext cx="1255714" cy="14402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101361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8</cp:revision>
  <dcterms:created xsi:type="dcterms:W3CDTF">2015-03-10T04:36:06Z</dcterms:created>
  <dcterms:modified xsi:type="dcterms:W3CDTF">2020-12-06T18:12:25Z</dcterms:modified>
</cp:coreProperties>
</file>