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6"/>
    <p:restoredTop sz="94619"/>
  </p:normalViewPr>
  <p:slideViewPr>
    <p:cSldViewPr snapToGrid="0" snapToObjects="1">
      <p:cViewPr>
        <p:scale>
          <a:sx n="130" d="100"/>
          <a:sy n="130" d="100"/>
        </p:scale>
        <p:origin x="2968" y="96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1508A-FAA3-054E-9F21-CDCDA2BD59E5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991E6-593F-6F44-8C20-3D79A9A1D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463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5991E6-593F-6F44-8C20-3D79A9A1DC0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055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45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859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914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412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427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696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880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03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105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07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0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F4784-41C7-514E-8156-34ED14BF35B9}" type="datetimeFigureOut">
              <a:rPr lang="fr-FR" smtClean="0"/>
              <a:t>22/10/2025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82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503902" y="508160"/>
            <a:ext cx="2857025" cy="830997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fr-FR" sz="1200" dirty="0"/>
              <a:t>Email: name@mail.com  </a:t>
            </a:r>
          </a:p>
          <a:p>
            <a:r>
              <a:rPr lang="fr-FR" sz="1200" dirty="0"/>
              <a:t>Ph: 111 </a:t>
            </a:r>
            <a:r>
              <a:rPr lang="fr-FR" sz="1200"/>
              <a:t>222 333</a:t>
            </a:r>
            <a:endParaRPr lang="fr-FR" sz="1200" dirty="0"/>
          </a:p>
          <a:p>
            <a:r>
              <a:rPr lang="fr-FR" sz="1200" dirty="0"/>
              <a:t>Mob: 222 333 444 </a:t>
            </a:r>
          </a:p>
          <a:p>
            <a:r>
              <a:rPr lang="fr-FR" sz="1200" dirty="0" err="1"/>
              <a:t>Adr: 12 Regent Street Y200 New-York, NY</a:t>
            </a:r>
            <a:endParaRPr lang="fr-FR" sz="1200" dirty="0"/>
          </a:p>
        </p:txBody>
      </p:sp>
      <p:cxnSp>
        <p:nvCxnSpPr>
          <p:cNvPr id="10" name="Connecteur droit 9"/>
          <p:cNvCxnSpPr/>
          <p:nvPr/>
        </p:nvCxnSpPr>
        <p:spPr>
          <a:xfrm>
            <a:off x="4386306" y="384946"/>
            <a:ext cx="0" cy="1037854"/>
          </a:xfrm>
          <a:prstGeom prst="line">
            <a:avLst/>
          </a:prstGeom>
          <a:ln w="9525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E2958423-8517-B3F3-0AE6-AF79A430AEEA}"/>
              </a:ext>
            </a:extLst>
          </p:cNvPr>
          <p:cNvSpPr txBox="1"/>
          <p:nvPr/>
        </p:nvSpPr>
        <p:spPr>
          <a:xfrm>
            <a:off x="2271903" y="508160"/>
            <a:ext cx="2685131" cy="461665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2800" dirty="0">
                <a:cs typeface="Times"/>
              </a:rPr>
              <a:t>John </a:t>
            </a:r>
            <a:r>
              <a:rPr lang="fr-FR" sz="2800" b="1" dirty="0">
                <a:cs typeface="Times"/>
              </a:rPr>
              <a:t>DOE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49588FB-0162-B2D8-0573-B75AB2BCD9C6}"/>
              </a:ext>
            </a:extLst>
          </p:cNvPr>
          <p:cNvSpPr txBox="1"/>
          <p:nvPr/>
        </p:nvSpPr>
        <p:spPr>
          <a:xfrm>
            <a:off x="2271903" y="1010533"/>
            <a:ext cx="1870478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dirty="0">
                <a:cs typeface="Times"/>
              </a:rPr>
              <a:t>Professional Title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DE6A677F-2A92-C742-2773-CAE1D1BDE4BB}"/>
              </a:ext>
            </a:extLst>
          </p:cNvPr>
          <p:cNvSpPr/>
          <p:nvPr/>
        </p:nvSpPr>
        <p:spPr>
          <a:xfrm>
            <a:off x="377825" y="264255"/>
            <a:ext cx="1428652" cy="138191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B685803-886A-3E77-0776-B338052C6CF1}"/>
              </a:ext>
            </a:extLst>
          </p:cNvPr>
          <p:cNvSpPr txBox="1"/>
          <p:nvPr/>
        </p:nvSpPr>
        <p:spPr>
          <a:xfrm>
            <a:off x="503513" y="2420441"/>
            <a:ext cx="4235636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kern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Lorem ipsum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dolor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sit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amet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,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consectetur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adipiscing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elit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. </a:t>
            </a: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endParaRPr lang="fr-FR" sz="1100" kern="1200" dirty="0">
              <a:solidFill>
                <a:schemeClr val="tx1"/>
              </a:solidFill>
              <a:effectLst/>
              <a:latin typeface="+mn-lt"/>
              <a:ea typeface="+mn-ea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Quisque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pulvinar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sit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amet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turpis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ut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consequat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</a:t>
            </a:r>
          </a:p>
          <a:p>
            <a:pPr algn="l"/>
            <a:endParaRPr lang="fr-FR" sz="1100" dirty="0">
              <a:cs typeface="Calibri"/>
            </a:endParaRPr>
          </a:p>
          <a:p>
            <a:r>
              <a:rPr lang="en-US" sz="1100" dirty="0"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</a:t>
            </a:r>
          </a:p>
          <a:p>
            <a:pPr algn="l"/>
            <a:endParaRPr lang="fr-FR" sz="110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r>
              <a:rPr lang="en-US" sz="1100" dirty="0"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</a:t>
            </a:r>
          </a:p>
          <a:p>
            <a:pPr algn="l"/>
            <a:endParaRPr lang="fr-FR" sz="110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r>
              <a:rPr lang="en-US" sz="1100" dirty="0"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32BCE79-7E0D-3DDE-DB3D-C744FA24F3DD}"/>
              </a:ext>
            </a:extLst>
          </p:cNvPr>
          <p:cNvSpPr txBox="1"/>
          <p:nvPr/>
        </p:nvSpPr>
        <p:spPr>
          <a:xfrm>
            <a:off x="503513" y="2008174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Work </a:t>
            </a:r>
            <a:r>
              <a:rPr lang="fr-FR" sz="1400" b="1" dirty="0" err="1">
                <a:cs typeface="Times"/>
              </a:rPr>
              <a:t>Experiencec</a:t>
            </a:r>
            <a:endParaRPr lang="fr-FR" sz="1400" b="1" dirty="0">
              <a:cs typeface="Times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69C2F62-753F-929B-B739-E9467CA95E8B}"/>
              </a:ext>
            </a:extLst>
          </p:cNvPr>
          <p:cNvSpPr txBox="1"/>
          <p:nvPr/>
        </p:nvSpPr>
        <p:spPr>
          <a:xfrm>
            <a:off x="5257962" y="2008174"/>
            <a:ext cx="1684434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Education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2CA97A9-A511-D521-0850-AEE5BBECC1E9}"/>
              </a:ext>
            </a:extLst>
          </p:cNvPr>
          <p:cNvSpPr txBox="1"/>
          <p:nvPr/>
        </p:nvSpPr>
        <p:spPr>
          <a:xfrm>
            <a:off x="5257962" y="2420441"/>
            <a:ext cx="2102965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EDUCATION | 20XX – 20XX</a:t>
            </a:r>
          </a:p>
          <a:p>
            <a:pPr algn="l"/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Lorem ipsum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dolor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sit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amet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,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consectetur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adipiscing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elit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.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Quisque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pulvinar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sit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amet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turpis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ut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consequat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.</a:t>
            </a:r>
          </a:p>
          <a:p>
            <a:pPr algn="l"/>
            <a:endParaRPr lang="fr-FR" sz="1100" dirty="0">
              <a:cs typeface="Calibri"/>
            </a:endParaRPr>
          </a:p>
          <a:p>
            <a:r>
              <a:rPr lang="fr-FR" sz="1100" dirty="0">
                <a:cs typeface="Calibri"/>
              </a:rPr>
              <a:t>EDUCATION | 20XX – 20XX</a:t>
            </a:r>
          </a:p>
          <a:p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13C9482-3407-A2B0-B2A4-84FAB3A416C3}"/>
              </a:ext>
            </a:extLst>
          </p:cNvPr>
          <p:cNvSpPr txBox="1"/>
          <p:nvPr/>
        </p:nvSpPr>
        <p:spPr>
          <a:xfrm>
            <a:off x="5283180" y="5111489"/>
            <a:ext cx="210296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200" dirty="0">
                <a:cs typeface="Calibri"/>
              </a:rPr>
              <a:t>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 </a:t>
            </a: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 </a:t>
            </a: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57D321D-2C7A-EBBB-CD22-47072EE0C711}"/>
              </a:ext>
            </a:extLst>
          </p:cNvPr>
          <p:cNvSpPr txBox="1"/>
          <p:nvPr/>
        </p:nvSpPr>
        <p:spPr>
          <a:xfrm>
            <a:off x="5283180" y="4739907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Profile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4E96522-AF30-ECC7-EABC-938282563B62}"/>
              </a:ext>
            </a:extLst>
          </p:cNvPr>
          <p:cNvSpPr txBox="1"/>
          <p:nvPr/>
        </p:nvSpPr>
        <p:spPr>
          <a:xfrm>
            <a:off x="5257962" y="6936481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 err="1"/>
              <a:t>Languages</a:t>
            </a:r>
            <a:endParaRPr lang="fr-FR" sz="1400" b="1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F6C16EE-20B3-5134-330A-CA806942615C}"/>
              </a:ext>
            </a:extLst>
          </p:cNvPr>
          <p:cNvSpPr txBox="1"/>
          <p:nvPr/>
        </p:nvSpPr>
        <p:spPr>
          <a:xfrm>
            <a:off x="5283180" y="7371867"/>
            <a:ext cx="2077747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English – Native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French – Fluent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Spanish</a:t>
            </a:r>
            <a:r>
              <a:rPr lang="fr-FR" sz="1100" dirty="0"/>
              <a:t> – </a:t>
            </a:r>
            <a:r>
              <a:rPr lang="fr-FR" sz="1100" dirty="0" err="1"/>
              <a:t>Intermediate</a:t>
            </a:r>
            <a:endParaRPr lang="fr-FR" sz="1100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0B55F10E-0C07-FDE4-4796-BA4AE988FEC4}"/>
              </a:ext>
            </a:extLst>
          </p:cNvPr>
          <p:cNvSpPr txBox="1"/>
          <p:nvPr/>
        </p:nvSpPr>
        <p:spPr>
          <a:xfrm>
            <a:off x="601837" y="8409360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Hard </a:t>
            </a:r>
            <a:r>
              <a:rPr lang="fr-FR" sz="1400" b="1" dirty="0" err="1">
                <a:cs typeface="Times"/>
              </a:rPr>
              <a:t>Skills</a:t>
            </a:r>
            <a:endParaRPr lang="fr-FR" sz="1400" b="1" dirty="0">
              <a:cs typeface="Times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A871D00-DE70-A951-4FBB-5DA45C1E09B6}"/>
              </a:ext>
            </a:extLst>
          </p:cNvPr>
          <p:cNvSpPr txBox="1"/>
          <p:nvPr/>
        </p:nvSpPr>
        <p:spPr>
          <a:xfrm>
            <a:off x="601837" y="8842917"/>
            <a:ext cx="193579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cs typeface="Calibri"/>
              </a:rPr>
              <a:t>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endParaRPr lang="fr-FR" sz="1200" dirty="0">
              <a:cs typeface="Calibri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A839F925-6F52-85BD-A495-BFD007A4E433}"/>
              </a:ext>
            </a:extLst>
          </p:cNvPr>
          <p:cNvSpPr txBox="1"/>
          <p:nvPr/>
        </p:nvSpPr>
        <p:spPr>
          <a:xfrm>
            <a:off x="3012061" y="8418432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Soft </a:t>
            </a:r>
            <a:r>
              <a:rPr lang="fr-FR" sz="1400" b="1" dirty="0" err="1">
                <a:cs typeface="Times"/>
              </a:rPr>
              <a:t>Skills</a:t>
            </a:r>
            <a:endParaRPr lang="fr-FR" sz="1400" b="1" dirty="0">
              <a:cs typeface="Times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CBAADD0-2DEF-0914-5E3C-3F7C10C64540}"/>
              </a:ext>
            </a:extLst>
          </p:cNvPr>
          <p:cNvSpPr txBox="1"/>
          <p:nvPr/>
        </p:nvSpPr>
        <p:spPr>
          <a:xfrm>
            <a:off x="3012061" y="8876445"/>
            <a:ext cx="193579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cs typeface="Calibri"/>
              </a:rPr>
              <a:t>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endParaRPr lang="fr-FR" sz="1200" dirty="0">
              <a:cs typeface="Calibri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44A3C144-5CFD-BF24-CB4A-D11F1681B573}"/>
              </a:ext>
            </a:extLst>
          </p:cNvPr>
          <p:cNvSpPr txBox="1"/>
          <p:nvPr/>
        </p:nvSpPr>
        <p:spPr>
          <a:xfrm>
            <a:off x="5257962" y="8842917"/>
            <a:ext cx="193579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>
                <a:cs typeface="Calibri"/>
              </a:rPr>
              <a:t>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endParaRPr lang="fr-FR" sz="1200" dirty="0">
              <a:cs typeface="Calibri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09E4F589-7190-5CE9-E88C-C0FABE088863}"/>
              </a:ext>
            </a:extLst>
          </p:cNvPr>
          <p:cNvSpPr txBox="1"/>
          <p:nvPr/>
        </p:nvSpPr>
        <p:spPr>
          <a:xfrm>
            <a:off x="5283180" y="8417108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 err="1">
                <a:cs typeface="Times"/>
              </a:rPr>
              <a:t>References</a:t>
            </a:r>
            <a:endParaRPr lang="fr-FR" sz="1400" b="1" dirty="0">
              <a:cs typeface="Time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E8D0434-4C97-C1A6-A96D-D8AF2F49B809}"/>
              </a:ext>
            </a:extLst>
          </p:cNvPr>
          <p:cNvSpPr/>
          <p:nvPr/>
        </p:nvSpPr>
        <p:spPr>
          <a:xfrm>
            <a:off x="-9832" y="0"/>
            <a:ext cx="186813" cy="106886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31245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439</Words>
  <Application>Microsoft Macintosh PowerPoint</Application>
  <PresentationFormat>Personnalisé</PresentationFormat>
  <Paragraphs>52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8</cp:revision>
  <dcterms:created xsi:type="dcterms:W3CDTF">2015-06-26T10:19:40Z</dcterms:created>
  <dcterms:modified xsi:type="dcterms:W3CDTF">2025-10-22T07:37:06Z</dcterms:modified>
</cp:coreProperties>
</file>