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69C19"/>
    <a:srgbClr val="DD1366"/>
    <a:srgbClr val="1B5A9D"/>
    <a:srgbClr val="59C5E3"/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6352"/>
  </p:normalViewPr>
  <p:slideViewPr>
    <p:cSldViewPr snapToGrid="0" snapToObjects="1">
      <p:cViewPr varScale="1">
        <p:scale>
          <a:sx n="74" d="100"/>
          <a:sy n="74" d="100"/>
        </p:scale>
        <p:origin x="2340" y="6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E1904B-0929-994F-8F59-2EF8A85E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B66FB-3A4A-814C-A99C-4EB09F15AB0D}"/>
              </a:ext>
            </a:extLst>
          </p:cNvPr>
          <p:cNvSpPr/>
          <p:nvPr/>
        </p:nvSpPr>
        <p:spPr>
          <a:xfrm>
            <a:off x="468351" y="515841"/>
            <a:ext cx="6747650" cy="965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23C8EDF-2267-BB40-AB0E-D8EA40CA033A}"/>
              </a:ext>
            </a:extLst>
          </p:cNvPr>
          <p:cNvSpPr txBox="1"/>
          <p:nvPr/>
        </p:nvSpPr>
        <p:spPr>
          <a:xfrm>
            <a:off x="721942" y="2453420"/>
            <a:ext cx="2244092" cy="830997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fr-FR" sz="2400" dirty="0">
                <a:solidFill>
                  <a:srgbClr val="1B5A9D"/>
                </a:solidFill>
                <a:latin typeface="Arial"/>
                <a:cs typeface="Arial"/>
              </a:rPr>
              <a:t>John </a:t>
            </a:r>
          </a:p>
          <a:p>
            <a:r>
              <a:rPr lang="fr-FR" sz="2400" b="1" dirty="0">
                <a:solidFill>
                  <a:srgbClr val="DD1366"/>
                </a:solidFill>
                <a:latin typeface="Arial"/>
                <a:cs typeface="Arial"/>
              </a:rPr>
              <a:t>DOE</a:t>
            </a:r>
          </a:p>
        </p:txBody>
      </p:sp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4463197D-74CB-844D-8354-DF75A3D41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6758"/>
              </p:ext>
            </p:extLst>
          </p:nvPr>
        </p:nvGraphicFramePr>
        <p:xfrm>
          <a:off x="721942" y="6512313"/>
          <a:ext cx="2355795" cy="344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000" b="0" i="0" dirty="0">
                          <a:solidFill>
                            <a:srgbClr val="92D050"/>
                          </a:solidFill>
                          <a:effectLst/>
                          <a:latin typeface="+mn-lt"/>
                          <a:cs typeface="Calibri"/>
                        </a:rPr>
                        <a:t>Education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DEGREE | 20XX – 20XX</a:t>
                      </a:r>
                    </a:p>
                    <a:p>
                      <a:pPr algn="l"/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DEGREE | 20XX – 20XX</a:t>
                      </a:r>
                    </a:p>
                    <a:p>
                      <a:pPr algn="l"/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DEGREE 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| 20XX – 20XX</a:t>
                      </a:r>
                    </a:p>
                    <a:p>
                      <a:pPr algn="l"/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ZoneTexte 84">
            <a:extLst>
              <a:ext uri="{FF2B5EF4-FFF2-40B4-BE49-F238E27FC236}">
                <a16:creationId xmlns:a16="http://schemas.microsoft.com/office/drawing/2014/main" id="{4DFB5E99-74A1-E049-8CB6-930451973820}"/>
              </a:ext>
            </a:extLst>
          </p:cNvPr>
          <p:cNvSpPr txBox="1"/>
          <p:nvPr/>
        </p:nvSpPr>
        <p:spPr>
          <a:xfrm>
            <a:off x="721942" y="3363500"/>
            <a:ext cx="2244092" cy="830997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fr-FR" sz="1200" dirty="0">
                <a:solidFill>
                  <a:srgbClr val="000000"/>
                </a:solidFill>
              </a:rPr>
              <a:t>Email</a:t>
            </a:r>
            <a:r>
              <a:rPr lang="fr-FR" sz="1200">
                <a:solidFill>
                  <a:srgbClr val="000000"/>
                </a:solidFill>
              </a:rPr>
              <a:t>: mail@</a:t>
            </a:r>
            <a:r>
              <a:rPr lang="fr-FR" sz="1200" dirty="0">
                <a:solidFill>
                  <a:srgbClr val="000000"/>
                </a:solidFill>
              </a:rPr>
              <a:t>mail.com </a:t>
            </a:r>
          </a:p>
          <a:p>
            <a:r>
              <a:rPr lang="fr-FR" sz="1200" dirty="0">
                <a:solidFill>
                  <a:srgbClr val="000000"/>
                </a:solidFill>
              </a:rPr>
              <a:t>Ph: 111 222 333 </a:t>
            </a:r>
          </a:p>
          <a:p>
            <a:r>
              <a:rPr lang="fr-FR" sz="1200" dirty="0" err="1">
                <a:solidFill>
                  <a:srgbClr val="000000"/>
                </a:solidFill>
              </a:rPr>
              <a:t>Adr</a:t>
            </a:r>
            <a:r>
              <a:rPr lang="fr-FR" sz="1200" dirty="0">
                <a:solidFill>
                  <a:srgbClr val="000000"/>
                </a:solidFill>
              </a:rPr>
              <a:t>: 12 Regent Street </a:t>
            </a:r>
          </a:p>
          <a:p>
            <a:r>
              <a:rPr lang="fr-FR" sz="1200" dirty="0">
                <a:solidFill>
                  <a:srgbClr val="000000"/>
                </a:solidFill>
              </a:rPr>
              <a:t>Y200 New-York, NY</a:t>
            </a:r>
          </a:p>
        </p:txBody>
      </p:sp>
      <p:sp>
        <p:nvSpPr>
          <p:cNvPr id="87" name="Oval 16">
            <a:extLst>
              <a:ext uri="{FF2B5EF4-FFF2-40B4-BE49-F238E27FC236}">
                <a16:creationId xmlns:a16="http://schemas.microsoft.com/office/drawing/2014/main" id="{1A79CCBD-FE8E-AC4E-BBD0-6CA91AAA41C8}"/>
              </a:ext>
            </a:extLst>
          </p:cNvPr>
          <p:cNvSpPr/>
          <p:nvPr/>
        </p:nvSpPr>
        <p:spPr>
          <a:xfrm>
            <a:off x="890817" y="700111"/>
            <a:ext cx="1606866" cy="1569040"/>
          </a:xfrm>
          <a:prstGeom prst="ellipse">
            <a:avLst/>
          </a:prstGeom>
          <a:solidFill>
            <a:srgbClr val="59C5E3"/>
          </a:solidFill>
          <a:ln>
            <a:solidFill>
              <a:srgbClr val="F6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rgbClr val="FFFFFF"/>
                </a:solidFill>
              </a:rPr>
              <a:t>YOUR</a:t>
            </a:r>
          </a:p>
          <a:p>
            <a:pPr algn="ctr"/>
            <a:r>
              <a:rPr lang="en-PH" sz="1400" b="1" dirty="0">
                <a:solidFill>
                  <a:srgbClr val="FFFFFF"/>
                </a:solidFill>
              </a:rPr>
              <a:t>PICTURE </a:t>
            </a:r>
          </a:p>
        </p:txBody>
      </p:sp>
      <p:graphicFrame>
        <p:nvGraphicFramePr>
          <p:cNvPr id="88" name="Tableau 87">
            <a:extLst>
              <a:ext uri="{FF2B5EF4-FFF2-40B4-BE49-F238E27FC236}">
                <a16:creationId xmlns:a16="http://schemas.microsoft.com/office/drawing/2014/main" id="{5DDABE75-832F-6E4D-9C11-4D6C64C4B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03465"/>
              </p:ext>
            </p:extLst>
          </p:nvPr>
        </p:nvGraphicFramePr>
        <p:xfrm>
          <a:off x="734617" y="4531915"/>
          <a:ext cx="2231417" cy="182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6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000" b="0" i="0" dirty="0">
                          <a:solidFill>
                            <a:srgbClr val="F69C19"/>
                          </a:solidFill>
                          <a:effectLst/>
                          <a:latin typeface="+mn-lt"/>
                          <a:cs typeface="Calibri"/>
                        </a:rPr>
                        <a:t>About 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924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cs typeface="Calibri"/>
                        </a:rPr>
                        <a:t>Lorem ipsum dolor sit amet, consectetur adipiscing elit. Quisque pulvinar sit amet turpis ut consequat. Lorem ipsum dolor sit amet, consectetur adipiscing elit. Quisque pulvinar sit amet turpis ut consequat. </a:t>
                      </a:r>
                      <a:endParaRPr lang="fr-FR" sz="1200" b="0" dirty="0">
                        <a:solidFill>
                          <a:srgbClr val="40404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" name="Tableau 91">
            <a:extLst>
              <a:ext uri="{FF2B5EF4-FFF2-40B4-BE49-F238E27FC236}">
                <a16:creationId xmlns:a16="http://schemas.microsoft.com/office/drawing/2014/main" id="{E9B5CD90-D292-BF4F-B404-1BFD6C5B9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17873"/>
              </p:ext>
            </p:extLst>
          </p:nvPr>
        </p:nvGraphicFramePr>
        <p:xfrm>
          <a:off x="3250480" y="941920"/>
          <a:ext cx="3792777" cy="905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74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fr-FR" sz="2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Work Experience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COMPAGNY NAME | 20XX – 20XX</a:t>
                      </a:r>
                    </a:p>
                    <a:p>
                      <a:pPr algn="l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Job Title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COMPAGNY NAME | 20XX – 20XX</a:t>
                      </a:r>
                    </a:p>
                    <a:p>
                      <a:pPr algn="l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Job Title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COMPAGNY NAME | 20XX – 20XX</a:t>
                      </a:r>
                    </a:p>
                    <a:p>
                      <a:pPr algn="l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Job Title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COMPAGNY NAME | 20XX – 20XX</a:t>
                      </a:r>
                    </a:p>
                    <a:p>
                      <a:pPr algn="l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Job Title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COMPAGNY NAME | 20XX – 20XX</a:t>
                      </a:r>
                    </a:p>
                    <a:p>
                      <a:pPr algn="l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Job Title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Lorem ipsum dolor sit amet, consectetur adipiscing elit. Quisque pulvinar sit amet turpis ut consequat.</a:t>
                      </a: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04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Stanislas Larnier</cp:lastModifiedBy>
  <cp:revision>66</cp:revision>
  <dcterms:created xsi:type="dcterms:W3CDTF">2015-06-26T06:14:36Z</dcterms:created>
  <dcterms:modified xsi:type="dcterms:W3CDTF">2020-12-06T19:05:52Z</dcterms:modified>
</cp:coreProperties>
</file>