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2436" y="48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83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3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63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15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90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97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62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46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61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90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34080-166B-BC46-928C-737FCDCA0BD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7900D-6B8E-B649-A9D9-32C37E0CED2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5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9669402"/>
            <a:ext cx="7562851" cy="102990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-1" y="160089"/>
            <a:ext cx="7562851" cy="11953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894159"/>
              </p:ext>
            </p:extLst>
          </p:nvPr>
        </p:nvGraphicFramePr>
        <p:xfrm>
          <a:off x="182543" y="301807"/>
          <a:ext cx="7234892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0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3617">
                <a:tc>
                  <a:txBody>
                    <a:bodyPr/>
                    <a:lstStyle/>
                    <a:p>
                      <a:r>
                        <a:rPr lang="fr-FR" sz="4000" b="1" dirty="0"/>
                        <a:t>JOHN DOE</a:t>
                      </a:r>
                    </a:p>
                    <a:p>
                      <a:pPr algn="l"/>
                      <a:r>
                        <a:rPr lang="fr-FR" sz="2000" b="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Job Title</a:t>
                      </a:r>
                      <a:endParaRPr lang="fr-FR" sz="20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Lorem ipsum dolor sit amet, consectetur adipiscing elit. Quisque pulvinar sit amet turpis ut consequat. Lorem ipsum dolor sit amet, consectetur adipiscing elit. Quisque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pulvinar sit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amet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turpis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consequat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Lorem ipsum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dolor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sit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amet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consectetur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adipiscing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elit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Quisque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pulvinar sit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amet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turpis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GB" sz="11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consequat</a:t>
                      </a: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3714054" y="160089"/>
            <a:ext cx="0" cy="1147558"/>
          </a:xfrm>
          <a:prstGeom prst="line">
            <a:avLst/>
          </a:prstGeom>
          <a:ln w="9525" cmpd="sng">
            <a:solidFill>
              <a:srgbClr val="7F7F7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837652" y="1541186"/>
            <a:ext cx="1887544" cy="369332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txBody>
          <a:bodyPr wrap="none" rtlCol="0"/>
          <a:lstStyle/>
          <a:p>
            <a:pPr algn="ctr"/>
            <a:r>
              <a:rPr lang="fr-FR" dirty="0"/>
              <a:t>WORK EXPERIENCE</a:t>
            </a:r>
          </a:p>
        </p:txBody>
      </p:sp>
      <p:cxnSp>
        <p:nvCxnSpPr>
          <p:cNvPr id="10" name="Connecteur droit 9"/>
          <p:cNvCxnSpPr>
            <a:endCxn id="11" idx="2"/>
          </p:cNvCxnSpPr>
          <p:nvPr/>
        </p:nvCxnSpPr>
        <p:spPr>
          <a:xfrm>
            <a:off x="3714054" y="2038889"/>
            <a:ext cx="0" cy="2026128"/>
          </a:xfrm>
          <a:prstGeom prst="line">
            <a:avLst/>
          </a:prstGeom>
          <a:ln w="9525" cmpd="sng">
            <a:solidFill>
              <a:srgbClr val="7F7F7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592445"/>
              </p:ext>
            </p:extLst>
          </p:nvPr>
        </p:nvGraphicFramePr>
        <p:xfrm>
          <a:off x="96608" y="2002656"/>
          <a:ext cx="7234892" cy="20623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0143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| 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| 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62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| 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| 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856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| 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| 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3034176" y="4502389"/>
            <a:ext cx="1372303" cy="369332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txBody>
          <a:bodyPr wrap="none" rtlCol="0"/>
          <a:lstStyle/>
          <a:p>
            <a:r>
              <a:rPr lang="fr-FR" dirty="0"/>
              <a:t>EDUCATION</a:t>
            </a:r>
          </a:p>
        </p:txBody>
      </p:sp>
      <p:cxnSp>
        <p:nvCxnSpPr>
          <p:cNvPr id="15" name="Connecteur droit 14"/>
          <p:cNvCxnSpPr>
            <a:endCxn id="16" idx="2"/>
          </p:cNvCxnSpPr>
          <p:nvPr/>
        </p:nvCxnSpPr>
        <p:spPr>
          <a:xfrm>
            <a:off x="3713998" y="5008989"/>
            <a:ext cx="0" cy="741007"/>
          </a:xfrm>
          <a:prstGeom prst="line">
            <a:avLst/>
          </a:prstGeom>
          <a:ln w="9525" cmpd="sng">
            <a:solidFill>
              <a:srgbClr val="7F7F7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794177"/>
              </p:ext>
            </p:extLst>
          </p:nvPr>
        </p:nvGraphicFramePr>
        <p:xfrm>
          <a:off x="96552" y="4972756"/>
          <a:ext cx="7234892" cy="77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166">
                <a:tc>
                  <a:txBody>
                    <a:bodyPr/>
                    <a:lstStyle/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  <a:p>
                      <a:pPr algn="l"/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8" name="Connecteur droit 17"/>
          <p:cNvCxnSpPr/>
          <p:nvPr/>
        </p:nvCxnSpPr>
        <p:spPr>
          <a:xfrm>
            <a:off x="3714054" y="5851054"/>
            <a:ext cx="0" cy="3839694"/>
          </a:xfrm>
          <a:prstGeom prst="line">
            <a:avLst/>
          </a:prstGeom>
          <a:ln w="9525" cmpd="sng">
            <a:solidFill>
              <a:srgbClr val="7F7F7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008465"/>
              </p:ext>
            </p:extLst>
          </p:nvPr>
        </p:nvGraphicFramePr>
        <p:xfrm>
          <a:off x="182543" y="9936216"/>
          <a:ext cx="7234893" cy="7524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1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1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2421"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PHONE:  111 222 33 </a:t>
                      </a:r>
                      <a:r>
                        <a:rPr lang="en-US" sz="1100" b="0" kern="120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/ 222 333 444</a:t>
                      </a:r>
                      <a:br>
                        <a:rPr lang="en-US" sz="1100" b="0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</a:br>
                      <a:endParaRPr lang="en-US" sz="1100" b="0" kern="12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endParaRPr lang="fr-FR" sz="1100" b="0" kern="12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EMAIL: MAIL@MAIL.COM</a:t>
                      </a:r>
                      <a:endParaRPr lang="fr-FR" sz="1100" b="0" kern="12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100" b="0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WEBSITE: WWW.WEBSITE.COM</a:t>
                      </a:r>
                      <a:endParaRPr lang="fr-FR" sz="1100" b="0" kern="12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endParaRPr lang="fr-FR" sz="1100" b="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cs typeface="Calibri"/>
                        </a:rPr>
                        <a:t>ADDRESS: </a:t>
                      </a:r>
                      <a:r>
                        <a:rPr lang="en-GB" sz="1100" b="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  <a:cs typeface="Calibri"/>
                        </a:rPr>
                        <a:t>12 Regent Street</a:t>
                      </a:r>
                      <a:br>
                        <a:rPr lang="en-GB" sz="1100" b="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  <a:cs typeface="Calibri"/>
                        </a:rPr>
                      </a:br>
                      <a:r>
                        <a:rPr lang="en-GB" sz="1100" b="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  <a:cs typeface="Calibri"/>
                        </a:rPr>
                        <a:t>Y200 New-York, NY</a:t>
                      </a:r>
                      <a:br>
                        <a:rPr lang="fr-FR" sz="1100" b="0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cs typeface="Calibri"/>
                        </a:rPr>
                      </a:br>
                      <a:endParaRPr lang="fr-FR" sz="1100" b="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1892055" y="5851054"/>
            <a:ext cx="1393093" cy="369332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dirty="0"/>
              <a:t>HARD SKILLS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018117" y="5851054"/>
            <a:ext cx="1276816" cy="369332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dirty="0"/>
              <a:t>SOFT SKILLS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929782" y="6513787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4160801" y="6422125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929782" y="6779099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/>
          <p:cNvSpPr txBox="1"/>
          <p:nvPr/>
        </p:nvSpPr>
        <p:spPr>
          <a:xfrm>
            <a:off x="4160801" y="6687437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925303" y="7043754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>
            <a:off x="4149457" y="6952092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929782" y="7311482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4160801" y="7219820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548933" y="6513787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5396533" y="6513787"/>
            <a:ext cx="1256328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5536232" y="6779099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5536232" y="7067972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 48"/>
          <p:cNvSpPr/>
          <p:nvPr/>
        </p:nvSpPr>
        <p:spPr>
          <a:xfrm>
            <a:off x="5533046" y="7334299"/>
            <a:ext cx="1256328" cy="889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5396533" y="6779099"/>
            <a:ext cx="865013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50"/>
          <p:cNvSpPr/>
          <p:nvPr/>
        </p:nvSpPr>
        <p:spPr>
          <a:xfrm>
            <a:off x="5396533" y="7067424"/>
            <a:ext cx="113962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5396533" y="7335152"/>
            <a:ext cx="1029777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3360059" y="6513787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3360059" y="6779099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>
            <a:off x="3355580" y="7043754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Rectangle 71"/>
          <p:cNvSpPr/>
          <p:nvPr/>
        </p:nvSpPr>
        <p:spPr>
          <a:xfrm>
            <a:off x="3360059" y="7311482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ZoneTexte 72"/>
          <p:cNvSpPr txBox="1"/>
          <p:nvPr/>
        </p:nvSpPr>
        <p:spPr>
          <a:xfrm>
            <a:off x="2034775" y="6449975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2034775" y="6715287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2023431" y="6979942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2034775" y="7247670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15338" y="6534567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77"/>
          <p:cNvSpPr/>
          <p:nvPr/>
        </p:nvSpPr>
        <p:spPr>
          <a:xfrm>
            <a:off x="586193" y="6539827"/>
            <a:ext cx="1256328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Rectangle 78"/>
          <p:cNvSpPr/>
          <p:nvPr/>
        </p:nvSpPr>
        <p:spPr>
          <a:xfrm>
            <a:off x="602637" y="6799879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Rectangle 79"/>
          <p:cNvSpPr/>
          <p:nvPr/>
        </p:nvSpPr>
        <p:spPr>
          <a:xfrm>
            <a:off x="602637" y="7088752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 80"/>
          <p:cNvSpPr/>
          <p:nvPr/>
        </p:nvSpPr>
        <p:spPr>
          <a:xfrm>
            <a:off x="599451" y="7355079"/>
            <a:ext cx="1256328" cy="889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Rectangle 81"/>
          <p:cNvSpPr/>
          <p:nvPr/>
        </p:nvSpPr>
        <p:spPr>
          <a:xfrm>
            <a:off x="977508" y="6799879"/>
            <a:ext cx="865013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Rectangle 82"/>
          <p:cNvSpPr/>
          <p:nvPr/>
        </p:nvSpPr>
        <p:spPr>
          <a:xfrm>
            <a:off x="702901" y="7088752"/>
            <a:ext cx="113962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Rectangle 83"/>
          <p:cNvSpPr/>
          <p:nvPr/>
        </p:nvSpPr>
        <p:spPr>
          <a:xfrm>
            <a:off x="812744" y="7355932"/>
            <a:ext cx="1029777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ZoneTexte 84"/>
          <p:cNvSpPr txBox="1"/>
          <p:nvPr/>
        </p:nvSpPr>
        <p:spPr>
          <a:xfrm>
            <a:off x="1908500" y="7970755"/>
            <a:ext cx="1346439" cy="369332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dirty="0"/>
              <a:t>LANGUAGES</a:t>
            </a:r>
          </a:p>
        </p:txBody>
      </p:sp>
      <p:sp>
        <p:nvSpPr>
          <p:cNvPr id="86" name="Rectangle 85"/>
          <p:cNvSpPr/>
          <p:nvPr/>
        </p:nvSpPr>
        <p:spPr>
          <a:xfrm>
            <a:off x="3409594" y="8633488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Rectangle 86"/>
          <p:cNvSpPr/>
          <p:nvPr/>
        </p:nvSpPr>
        <p:spPr>
          <a:xfrm>
            <a:off x="3409594" y="8898800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Rectangle 87"/>
          <p:cNvSpPr/>
          <p:nvPr/>
        </p:nvSpPr>
        <p:spPr>
          <a:xfrm>
            <a:off x="3405115" y="9163455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ZoneTexte 89"/>
          <p:cNvSpPr txBox="1"/>
          <p:nvPr/>
        </p:nvSpPr>
        <p:spPr>
          <a:xfrm>
            <a:off x="2256066" y="8559649"/>
            <a:ext cx="7559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FRANCAIS</a:t>
            </a:r>
          </a:p>
        </p:txBody>
      </p:sp>
      <p:sp>
        <p:nvSpPr>
          <p:cNvPr id="91" name="ZoneTexte 90"/>
          <p:cNvSpPr txBox="1"/>
          <p:nvPr/>
        </p:nvSpPr>
        <p:spPr>
          <a:xfrm>
            <a:off x="2324394" y="8839313"/>
            <a:ext cx="687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ANGLAIS</a:t>
            </a:r>
          </a:p>
        </p:txBody>
      </p:sp>
      <p:sp>
        <p:nvSpPr>
          <p:cNvPr id="92" name="ZoneTexte 91"/>
          <p:cNvSpPr txBox="1"/>
          <p:nvPr/>
        </p:nvSpPr>
        <p:spPr>
          <a:xfrm>
            <a:off x="2178164" y="9099643"/>
            <a:ext cx="8338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ALLEMAND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64873" y="8654268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Rectangle 94"/>
          <p:cNvSpPr/>
          <p:nvPr/>
        </p:nvSpPr>
        <p:spPr>
          <a:xfrm>
            <a:off x="635728" y="8659528"/>
            <a:ext cx="1256328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Rectangle 95"/>
          <p:cNvSpPr/>
          <p:nvPr/>
        </p:nvSpPr>
        <p:spPr>
          <a:xfrm>
            <a:off x="652172" y="8919580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/>
          <p:cNvSpPr/>
          <p:nvPr/>
        </p:nvSpPr>
        <p:spPr>
          <a:xfrm>
            <a:off x="652172" y="9208453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Rectangle 98"/>
          <p:cNvSpPr/>
          <p:nvPr/>
        </p:nvSpPr>
        <p:spPr>
          <a:xfrm>
            <a:off x="1027043" y="8919580"/>
            <a:ext cx="865013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Rectangle 99"/>
          <p:cNvSpPr/>
          <p:nvPr/>
        </p:nvSpPr>
        <p:spPr>
          <a:xfrm>
            <a:off x="752436" y="9208453"/>
            <a:ext cx="113962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ZoneTexte 105"/>
          <p:cNvSpPr txBox="1"/>
          <p:nvPr/>
        </p:nvSpPr>
        <p:spPr>
          <a:xfrm>
            <a:off x="4031382" y="7970755"/>
            <a:ext cx="1009373" cy="369332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HOBBIES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3957356" y="8506688"/>
            <a:ext cx="3313384" cy="962023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dirty="0">
                <a:solidFill>
                  <a:srgbClr val="000000"/>
                </a:solidFill>
              </a:rPr>
              <a:t>Lorem ipsum dolor sit amet, consectetur adipiscing elit. Quisque pulvinar sit amet turpis ut consequat.</a:t>
            </a:r>
          </a:p>
          <a:p>
            <a:pPr algn="just"/>
            <a:endParaRPr lang="fr-FR" sz="1100" dirty="0"/>
          </a:p>
          <a:p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8644058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18</cp:revision>
  <dcterms:created xsi:type="dcterms:W3CDTF">2014-11-24T19:28:09Z</dcterms:created>
  <dcterms:modified xsi:type="dcterms:W3CDTF">2020-12-06T19:09:28Z</dcterms:modified>
</cp:coreProperties>
</file>