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8"/>
    <p:restoredTop sz="94602"/>
  </p:normalViewPr>
  <p:slideViewPr>
    <p:cSldViewPr snapToGrid="0">
      <p:cViewPr>
        <p:scale>
          <a:sx n="120" d="100"/>
          <a:sy n="120" d="100"/>
        </p:scale>
        <p:origin x="450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379115-7865-0AB9-7486-0E1267123AD0}"/>
              </a:ext>
            </a:extLst>
          </p:cNvPr>
          <p:cNvSpPr txBox="1"/>
          <p:nvPr/>
        </p:nvSpPr>
        <p:spPr>
          <a:xfrm>
            <a:off x="820615" y="291083"/>
            <a:ext cx="2685131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400" dirty="0">
                <a:cs typeface="Times"/>
              </a:rPr>
              <a:t>John DOE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9520CC-E084-72A5-AD57-5502BA1ADC39}"/>
              </a:ext>
            </a:extLst>
          </p:cNvPr>
          <p:cNvSpPr txBox="1"/>
          <p:nvPr/>
        </p:nvSpPr>
        <p:spPr>
          <a:xfrm>
            <a:off x="820615" y="675804"/>
            <a:ext cx="187047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Professional Title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619AD1-E5FE-D71F-6045-922321C8522D}"/>
              </a:ext>
            </a:extLst>
          </p:cNvPr>
          <p:cNvSpPr txBox="1"/>
          <p:nvPr/>
        </p:nvSpPr>
        <p:spPr>
          <a:xfrm>
            <a:off x="755301" y="1582529"/>
            <a:ext cx="63421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Lorem ipsum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Quisque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pulvinar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turpis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consequat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Lorem ipsum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dolor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,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consectetur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adipiscing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elit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Quisque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pulvinar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sit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amet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turpis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ut </a:t>
            </a:r>
            <a:r>
              <a:rPr lang="fr-FR" sz="1200" dirty="0" err="1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consequat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.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21009F-174E-4952-F0F0-FEB376414C2B}"/>
              </a:ext>
            </a:extLst>
          </p:cNvPr>
          <p:cNvSpPr/>
          <p:nvPr/>
        </p:nvSpPr>
        <p:spPr>
          <a:xfrm>
            <a:off x="298101" y="286505"/>
            <a:ext cx="457200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JD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E265260-05B9-5050-A97B-C8F579EE7647}"/>
              </a:ext>
            </a:extLst>
          </p:cNvPr>
          <p:cNvSpPr txBox="1"/>
          <p:nvPr/>
        </p:nvSpPr>
        <p:spPr>
          <a:xfrm>
            <a:off x="755301" y="2804027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Work </a:t>
            </a:r>
            <a:r>
              <a:rPr lang="fr-FR" sz="1400" dirty="0" err="1">
                <a:cs typeface="Times"/>
              </a:rPr>
              <a:t>Experience</a:t>
            </a:r>
            <a:endParaRPr lang="fr-FR" sz="1400" dirty="0">
              <a:cs typeface="Times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95A353E-64FA-F302-0332-6607FE6666BE}"/>
              </a:ext>
            </a:extLst>
          </p:cNvPr>
          <p:cNvSpPr txBox="1"/>
          <p:nvPr/>
        </p:nvSpPr>
        <p:spPr>
          <a:xfrm>
            <a:off x="1049867" y="3208670"/>
            <a:ext cx="6112932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kern="1200" dirty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Lorem ipsum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dolor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,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consectetur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adipiscing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elit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endParaRPr lang="fr-FR" sz="1100" kern="1200" dirty="0">
              <a:solidFill>
                <a:schemeClr val="tx1"/>
              </a:solidFill>
              <a:effectLst/>
              <a:latin typeface="+mn-lt"/>
              <a:ea typeface="+mn-ea"/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Quisque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pulvinar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sit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amet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turpis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 ut </a:t>
            </a:r>
            <a:r>
              <a:rPr lang="fr-FR" sz="11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consequat</a:t>
            </a:r>
            <a:r>
              <a:rPr lang="fr-FR" sz="11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en-US" sz="1100" dirty="0">
                <a:cs typeface="Calibri"/>
              </a:rPr>
              <a:t>JOHN ENTREPRISE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Job Title | 20XX – 20XX</a:t>
            </a:r>
            <a:endParaRPr lang="fr-FR" sz="11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 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</a:t>
            </a:r>
          </a:p>
          <a:p>
            <a:pPr algn="l"/>
            <a:endParaRPr lang="fr-FR" sz="1100" dirty="0">
              <a:solidFill>
                <a:schemeClr val="tx1"/>
              </a:solidFill>
              <a:effectLst/>
              <a:latin typeface="+mn-lt"/>
              <a:cs typeface="Calibri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B19E647-92ED-F608-DE11-6980A83C808C}"/>
              </a:ext>
            </a:extLst>
          </p:cNvPr>
          <p:cNvSpPr txBox="1"/>
          <p:nvPr/>
        </p:nvSpPr>
        <p:spPr>
          <a:xfrm>
            <a:off x="820615" y="7182159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Education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E61F2C04-4E18-67AD-540D-6334881D1315}"/>
              </a:ext>
            </a:extLst>
          </p:cNvPr>
          <p:cNvSpPr txBox="1"/>
          <p:nvPr/>
        </p:nvSpPr>
        <p:spPr>
          <a:xfrm>
            <a:off x="1049867" y="7574439"/>
            <a:ext cx="6112933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EDUCATION | 20XX – 20XX</a:t>
            </a:r>
          </a:p>
          <a:p>
            <a:pPr algn="l"/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Lorem ipsum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dolor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,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consectetur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adipiscing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elit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Quisque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pulvinar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sit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amet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turpis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 ut </a:t>
            </a:r>
            <a:r>
              <a:rPr lang="fr-FR" sz="1100" dirty="0" err="1">
                <a:solidFill>
                  <a:schemeClr val="tx1"/>
                </a:solidFill>
                <a:effectLst/>
                <a:latin typeface="+mn-lt"/>
                <a:cs typeface="Calibri"/>
              </a:rPr>
              <a:t>consequat</a:t>
            </a:r>
            <a:r>
              <a:rPr lang="fr-FR" sz="1100" dirty="0">
                <a:solidFill>
                  <a:schemeClr val="tx1"/>
                </a:solidFill>
                <a:effectLst/>
                <a:latin typeface="+mn-lt"/>
                <a:cs typeface="Calibri"/>
              </a:rPr>
              <a:t>.</a:t>
            </a:r>
          </a:p>
          <a:p>
            <a:pPr algn="l"/>
            <a:endParaRPr lang="fr-FR" sz="1100" dirty="0">
              <a:cs typeface="Calibri"/>
            </a:endParaRPr>
          </a:p>
          <a:p>
            <a:r>
              <a:rPr lang="fr-FR" sz="1100" dirty="0">
                <a:cs typeface="Calibri"/>
              </a:rPr>
              <a:t>EDUCATION | 20XX – 20XX</a:t>
            </a:r>
          </a:p>
          <a:p>
            <a:r>
              <a:rPr lang="fr-FR" sz="1100" dirty="0">
                <a:cs typeface="Calibri"/>
              </a:rPr>
              <a:t>Lorem ipsum </a:t>
            </a:r>
            <a:r>
              <a:rPr lang="fr-FR" sz="1100" dirty="0" err="1">
                <a:cs typeface="Calibri"/>
              </a:rPr>
              <a:t>dolor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, </a:t>
            </a:r>
            <a:r>
              <a:rPr lang="fr-FR" sz="1100" dirty="0" err="1">
                <a:cs typeface="Calibri"/>
              </a:rPr>
              <a:t>consectetur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adipiscing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elit</a:t>
            </a:r>
            <a:r>
              <a:rPr lang="fr-FR" sz="1100" dirty="0">
                <a:cs typeface="Calibri"/>
              </a:rPr>
              <a:t>. </a:t>
            </a:r>
            <a:r>
              <a:rPr lang="fr-FR" sz="1100" dirty="0" err="1">
                <a:cs typeface="Calibri"/>
              </a:rPr>
              <a:t>Quisque</a:t>
            </a:r>
            <a:r>
              <a:rPr lang="fr-FR" sz="1100" dirty="0">
                <a:cs typeface="Calibri"/>
              </a:rPr>
              <a:t> pulvinar </a:t>
            </a:r>
            <a:r>
              <a:rPr lang="fr-FR" sz="1100" dirty="0" err="1">
                <a:cs typeface="Calibri"/>
              </a:rPr>
              <a:t>sit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amet</a:t>
            </a:r>
            <a:r>
              <a:rPr lang="fr-FR" sz="1100" dirty="0">
                <a:cs typeface="Calibri"/>
              </a:rPr>
              <a:t> </a:t>
            </a:r>
            <a:r>
              <a:rPr lang="fr-FR" sz="1100" dirty="0" err="1">
                <a:cs typeface="Calibri"/>
              </a:rPr>
              <a:t>turpis</a:t>
            </a:r>
            <a:r>
              <a:rPr lang="fr-FR" sz="1100" dirty="0">
                <a:cs typeface="Calibri"/>
              </a:rPr>
              <a:t> ut </a:t>
            </a:r>
            <a:r>
              <a:rPr lang="fr-FR" sz="1100" dirty="0" err="1">
                <a:cs typeface="Calibri"/>
              </a:rPr>
              <a:t>consequat</a:t>
            </a:r>
            <a:r>
              <a:rPr lang="fr-FR" sz="1100" dirty="0">
                <a:cs typeface="Calibri"/>
              </a:rPr>
              <a:t>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BF73016-131C-3434-4748-AF6B14D5C485}"/>
              </a:ext>
            </a:extLst>
          </p:cNvPr>
          <p:cNvSpPr txBox="1"/>
          <p:nvPr/>
        </p:nvSpPr>
        <p:spPr>
          <a:xfrm>
            <a:off x="820615" y="9178049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 err="1">
                <a:cs typeface="Times"/>
              </a:rPr>
              <a:t>Skills</a:t>
            </a:r>
            <a:endParaRPr lang="fr-FR" sz="1400" dirty="0">
              <a:cs typeface="Times"/>
            </a:endParaRPr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CC8282A4-DC0E-01DB-21B0-484CC30DD977}"/>
              </a:ext>
            </a:extLst>
          </p:cNvPr>
          <p:cNvCxnSpPr>
            <a:cxnSpLocks/>
          </p:cNvCxnSpPr>
          <p:nvPr/>
        </p:nvCxnSpPr>
        <p:spPr>
          <a:xfrm>
            <a:off x="820615" y="3208670"/>
            <a:ext cx="0" cy="3521739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BB3412AE-949E-02C9-2DF5-E376AF4D3503}"/>
              </a:ext>
            </a:extLst>
          </p:cNvPr>
          <p:cNvCxnSpPr>
            <a:cxnSpLocks/>
          </p:cNvCxnSpPr>
          <p:nvPr/>
        </p:nvCxnSpPr>
        <p:spPr>
          <a:xfrm>
            <a:off x="857458" y="7756917"/>
            <a:ext cx="0" cy="109479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4C245EEC-D3F8-6271-D17F-6959A61C86A7}"/>
              </a:ext>
            </a:extLst>
          </p:cNvPr>
          <p:cNvSpPr txBox="1"/>
          <p:nvPr/>
        </p:nvSpPr>
        <p:spPr>
          <a:xfrm>
            <a:off x="885929" y="9614307"/>
            <a:ext cx="864252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Lorem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5A69BD3-4650-1798-0DEE-8E01A1B32386}"/>
              </a:ext>
            </a:extLst>
          </p:cNvPr>
          <p:cNvSpPr txBox="1"/>
          <p:nvPr/>
        </p:nvSpPr>
        <p:spPr>
          <a:xfrm>
            <a:off x="1874146" y="9614305"/>
            <a:ext cx="923519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/>
              <a:t>Ipsum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42FA387-0A46-CB13-CFF2-1398C2038FA8}"/>
              </a:ext>
            </a:extLst>
          </p:cNvPr>
          <p:cNvSpPr txBox="1"/>
          <p:nvPr/>
        </p:nvSpPr>
        <p:spPr>
          <a:xfrm>
            <a:off x="2921630" y="9614305"/>
            <a:ext cx="85143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/>
              <a:t>dolor</a:t>
            </a:r>
            <a:endParaRPr lang="fr-FR" sz="1200" dirty="0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29D9182-4551-A771-9F99-94D9715CA869}"/>
              </a:ext>
            </a:extLst>
          </p:cNvPr>
          <p:cNvSpPr txBox="1"/>
          <p:nvPr/>
        </p:nvSpPr>
        <p:spPr>
          <a:xfrm>
            <a:off x="3917244" y="9614305"/>
            <a:ext cx="85143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/>
              <a:t>sit</a:t>
            </a:r>
            <a:r>
              <a:rPr lang="fr-FR" sz="1200" dirty="0"/>
              <a:t> </a:t>
            </a:r>
            <a:r>
              <a:rPr lang="fr-FR" sz="1200" dirty="0" err="1"/>
              <a:t>amet</a:t>
            </a:r>
            <a:endParaRPr lang="fr-FR" sz="1200" dirty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0D358C41-4E40-1508-8B63-B7BAB571C611}"/>
              </a:ext>
            </a:extLst>
          </p:cNvPr>
          <p:cNvSpPr txBox="1"/>
          <p:nvPr/>
        </p:nvSpPr>
        <p:spPr>
          <a:xfrm>
            <a:off x="4912858" y="9614305"/>
            <a:ext cx="1680256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err="1"/>
              <a:t>consecteur</a:t>
            </a:r>
            <a:r>
              <a:rPr lang="fr-FR" sz="1200" dirty="0"/>
              <a:t> </a:t>
            </a:r>
            <a:r>
              <a:rPr lang="fr-FR" sz="1200" dirty="0" err="1"/>
              <a:t>adipiscing</a:t>
            </a:r>
            <a:endParaRPr lang="fr-FR" sz="1200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43AD363-92F4-4836-1DF7-E8ED14AA3B72}"/>
              </a:ext>
            </a:extLst>
          </p:cNvPr>
          <p:cNvSpPr txBox="1"/>
          <p:nvPr/>
        </p:nvSpPr>
        <p:spPr>
          <a:xfrm>
            <a:off x="755301" y="1164276"/>
            <a:ext cx="63421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/>
              <a:t>Ph: 111 222 333 | Email: </a:t>
            </a:r>
            <a:r>
              <a:rPr lang="fr-FR" sz="1200" dirty="0" err="1"/>
              <a:t>mail@mail.com</a:t>
            </a:r>
            <a:r>
              <a:rPr lang="fr-FR" sz="1200" dirty="0"/>
              <a:t> | 12 Regent Street Y200 New-York, NY</a:t>
            </a:r>
          </a:p>
        </p:txBody>
      </p: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271</Words>
  <Application>Microsoft Macintosh PowerPoint</Application>
  <PresentationFormat>Personnalisé</PresentationFormat>
  <Paragraphs>34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1</cp:revision>
  <dcterms:created xsi:type="dcterms:W3CDTF">2025-10-12T23:07:11Z</dcterms:created>
  <dcterms:modified xsi:type="dcterms:W3CDTF">2025-10-12T23:21:01Z</dcterms:modified>
</cp:coreProperties>
</file>