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8CC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132" y="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18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56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81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26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97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36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75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90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58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45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58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8F918-FE9F-B748-A254-00475383BABB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A359F-4B58-8B42-9CBB-D2AE92090C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35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62850" cy="2409623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551045" y="479754"/>
            <a:ext cx="2441694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400" b="1" dirty="0">
                <a:solidFill>
                  <a:schemeClr val="bg1"/>
                </a:solidFill>
                <a:latin typeface="Avenir Book"/>
                <a:cs typeface="Avenir Book"/>
              </a:rPr>
              <a:t>JOHN DOE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3971588" y="653421"/>
            <a:ext cx="2754321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3972462" y="806263"/>
            <a:ext cx="2754321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980" y="653421"/>
            <a:ext cx="1541065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-12602" y="806263"/>
            <a:ext cx="1563647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453353" y="919711"/>
            <a:ext cx="2614618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PROFESSIONAL TITLE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2274" y="1358941"/>
            <a:ext cx="5058875" cy="769441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Lorem ipsum dolor sit amet, consectetur adipiscing elit. Quisque pulvinar sit amet turpis ut consequat. Lorem ipsum dolor sit amet, consectetur adipiscing elit. Quisque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pulvinar sit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amet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turpis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ut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consequat</a:t>
            </a:r>
            <a:r>
              <a:rPr lang="en-GB" sz="110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.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venir Book"/>
              <a:cs typeface="Avenir Book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964427" y="2238587"/>
            <a:ext cx="3693993" cy="0"/>
          </a:xfrm>
          <a:prstGeom prst="line">
            <a:avLst/>
          </a:prstGeom>
          <a:ln w="6350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297638"/>
              </p:ext>
            </p:extLst>
          </p:nvPr>
        </p:nvGraphicFramePr>
        <p:xfrm>
          <a:off x="1595608" y="3263376"/>
          <a:ext cx="3352720" cy="32804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5370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rgbClr val="8CC952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COMPAGNY</a:t>
                      </a:r>
                    </a:p>
                    <a:p>
                      <a:pPr algn="l"/>
                      <a:r>
                        <a:rPr lang="en-US" sz="11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1200" dirty="0">
                          <a:solidFill>
                            <a:srgbClr val="8CC952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</a:t>
                      </a:r>
                    </a:p>
                    <a:p>
                      <a:pPr algn="l"/>
                      <a:r>
                        <a:rPr lang="en-US" sz="11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1200" dirty="0">
                          <a:solidFill>
                            <a:srgbClr val="8CC952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</a:t>
                      </a:r>
                    </a:p>
                    <a:p>
                      <a:pPr algn="l"/>
                      <a:r>
                        <a:rPr lang="en-US" sz="11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100" kern="12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  <a:endParaRPr lang="fr-FR" sz="11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venir Book"/>
                        <a:ea typeface="+mn-ea"/>
                        <a:cs typeface="Avenir Book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459967" y="2669979"/>
            <a:ext cx="3322926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WORK EXPERIENCE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59967" y="3542869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/>
          <a:lstStyle/>
          <a:p>
            <a:r>
              <a:rPr lang="fr-FR" sz="1200" dirty="0">
                <a:solidFill>
                  <a:srgbClr val="8CC952"/>
                </a:solidFill>
              </a:rPr>
              <a:t>20XX - 20XX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59967" y="4601374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/>
          <a:lstStyle/>
          <a:p>
            <a:r>
              <a:rPr lang="fr-FR" sz="1200" dirty="0">
                <a:solidFill>
                  <a:srgbClr val="8CC952"/>
                </a:solidFill>
              </a:rPr>
              <a:t>20XX - 20XX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459967" y="5730207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/>
          <a:lstStyle/>
          <a:p>
            <a:r>
              <a:rPr lang="fr-FR" sz="1200" dirty="0">
                <a:solidFill>
                  <a:srgbClr val="8CC952"/>
                </a:solidFill>
              </a:rPr>
              <a:t>20XX - 20XX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-32562" y="5850929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-32562" y="4744232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-22582" y="3715057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0" y="3063790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131706"/>
              </p:ext>
            </p:extLst>
          </p:nvPr>
        </p:nvGraphicFramePr>
        <p:xfrm>
          <a:off x="1605588" y="7089073"/>
          <a:ext cx="3352720" cy="21929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5370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rgbClr val="8CC952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UNIVERSITY</a:t>
                      </a:r>
                    </a:p>
                    <a:p>
                      <a:pPr algn="l"/>
                      <a:r>
                        <a:rPr lang="en-US" sz="11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DEGREE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/>
                          <a:ea typeface="Cambria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Avenir Book"/>
                        <a:ea typeface="Cambria"/>
                        <a:cs typeface="Avenir Book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1200" dirty="0">
                          <a:solidFill>
                            <a:srgbClr val="8CC952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UNIVERSITY</a:t>
                      </a:r>
                    </a:p>
                    <a:p>
                      <a:pPr algn="l"/>
                      <a:r>
                        <a:rPr lang="en-US" sz="11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DEGREE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Avenir Book"/>
                          <a:ea typeface="Cambria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Avenir Book"/>
                        <a:ea typeface="Cambria"/>
                        <a:cs typeface="Avenir Book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469947" y="6495676"/>
            <a:ext cx="1403658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EDUCATION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69947" y="7368566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/>
          <a:lstStyle/>
          <a:p>
            <a:r>
              <a:rPr lang="fr-FR" sz="1200" dirty="0">
                <a:solidFill>
                  <a:srgbClr val="8CC952"/>
                </a:solidFill>
              </a:rPr>
              <a:t>20XX - 20XX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69947" y="8427071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/>
          <a:lstStyle/>
          <a:p>
            <a:r>
              <a:rPr lang="fr-FR" sz="1200" dirty="0">
                <a:solidFill>
                  <a:srgbClr val="8CC952"/>
                </a:solidFill>
              </a:rPr>
              <a:t>20XX - 20XX</a:t>
            </a:r>
          </a:p>
        </p:txBody>
      </p:sp>
      <p:cxnSp>
        <p:nvCxnSpPr>
          <p:cNvPr id="37" name="Connecteur droit 36"/>
          <p:cNvCxnSpPr/>
          <p:nvPr/>
        </p:nvCxnSpPr>
        <p:spPr>
          <a:xfrm>
            <a:off x="-22582" y="8569929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-12602" y="7540754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9980" y="6889487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Tableau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4050"/>
              </p:ext>
            </p:extLst>
          </p:nvPr>
        </p:nvGraphicFramePr>
        <p:xfrm>
          <a:off x="5277300" y="2765067"/>
          <a:ext cx="2270766" cy="1932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0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NAME: JOHN DOE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EMAIL: MAIL@MAIL.COM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PHONE: 111 </a:t>
                      </a:r>
                      <a:r>
                        <a:rPr lang="fr-FR" sz="1100"/>
                        <a:t>222 333</a:t>
                      </a:r>
                      <a:endParaRPr lang="fr-FR" sz="11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WEBSITE : HTTP://WEBSITE.COM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ADDRESS: 12 Regent Street Y200 New-York, NY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                   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4" name="Connecteur droit 43"/>
          <p:cNvCxnSpPr/>
          <p:nvPr/>
        </p:nvCxnSpPr>
        <p:spPr>
          <a:xfrm flipH="1">
            <a:off x="5270653" y="2765067"/>
            <a:ext cx="6646" cy="7665784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5430580" y="4574955"/>
            <a:ext cx="1687215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sz="1600" dirty="0">
                <a:latin typeface="Avenir Book"/>
                <a:cs typeface="Avenir Book"/>
              </a:rPr>
              <a:t>SOFT SKILLS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5347573" y="5064978"/>
            <a:ext cx="7088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CURIOUS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5347573" y="5330290"/>
            <a:ext cx="659155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CREATIVE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336229" y="5594945"/>
            <a:ext cx="762837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INVOLVED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5347573" y="5862673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METHODIC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549572" y="5156640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6397172" y="5156640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3" name="Connecteur droit 62"/>
          <p:cNvCxnSpPr/>
          <p:nvPr/>
        </p:nvCxnSpPr>
        <p:spPr>
          <a:xfrm flipH="1">
            <a:off x="5298813" y="4912283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555532" y="5424646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6403132" y="5424646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6549572" y="5685757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6397172" y="5685757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6549572" y="5962756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6397172" y="5962756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ZoneTexte 71"/>
          <p:cNvSpPr txBox="1"/>
          <p:nvPr/>
        </p:nvSpPr>
        <p:spPr>
          <a:xfrm>
            <a:off x="5430580" y="6393285"/>
            <a:ext cx="1701580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sz="1600" dirty="0">
                <a:latin typeface="Avenir Book"/>
                <a:cs typeface="Avenir Book"/>
              </a:rPr>
              <a:t>HARD SKILLS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5309101" y="6883308"/>
            <a:ext cx="7088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CURIOUS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303409" y="7148620"/>
            <a:ext cx="659155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CREATIVE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303409" y="7413275"/>
            <a:ext cx="762837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INVOLVED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5298558" y="7681003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METHODIC</a:t>
            </a:r>
          </a:p>
        </p:txBody>
      </p:sp>
      <p:cxnSp>
        <p:nvCxnSpPr>
          <p:cNvPr id="79" name="Connecteur droit 78"/>
          <p:cNvCxnSpPr/>
          <p:nvPr/>
        </p:nvCxnSpPr>
        <p:spPr>
          <a:xfrm flipH="1">
            <a:off x="5298813" y="6730613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5365004" y="8214973"/>
            <a:ext cx="1123788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sz="1600" dirty="0">
                <a:latin typeface="Avenir Book"/>
                <a:cs typeface="Avenir Book"/>
              </a:rPr>
              <a:t>LANGUAGES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5281997" y="8704996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ENGLISH</a:t>
            </a:r>
          </a:p>
        </p:txBody>
      </p:sp>
      <p:sp>
        <p:nvSpPr>
          <p:cNvPr id="88" name="ZoneTexte 87"/>
          <p:cNvSpPr txBox="1"/>
          <p:nvPr/>
        </p:nvSpPr>
        <p:spPr>
          <a:xfrm>
            <a:off x="5281997" y="8970308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FRENCH</a:t>
            </a:r>
          </a:p>
        </p:txBody>
      </p:sp>
      <p:sp>
        <p:nvSpPr>
          <p:cNvPr id="89" name="ZoneTexte 88"/>
          <p:cNvSpPr txBox="1"/>
          <p:nvPr/>
        </p:nvSpPr>
        <p:spPr>
          <a:xfrm>
            <a:off x="5270653" y="9234963"/>
            <a:ext cx="6383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ITALIAN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483996" y="8796658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Rectangle 91"/>
          <p:cNvSpPr/>
          <p:nvPr/>
        </p:nvSpPr>
        <p:spPr>
          <a:xfrm>
            <a:off x="6331596" y="8796658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/>
          <p:cNvCxnSpPr/>
          <p:nvPr/>
        </p:nvCxnSpPr>
        <p:spPr>
          <a:xfrm flipH="1">
            <a:off x="5287507" y="8552301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489956" y="9064664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Rectangle 94"/>
          <p:cNvSpPr/>
          <p:nvPr/>
        </p:nvSpPr>
        <p:spPr>
          <a:xfrm>
            <a:off x="6337556" y="9064664"/>
            <a:ext cx="943777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Rectangle 95"/>
          <p:cNvSpPr/>
          <p:nvPr/>
        </p:nvSpPr>
        <p:spPr>
          <a:xfrm>
            <a:off x="6483996" y="9325775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/>
          <p:cNvSpPr/>
          <p:nvPr/>
        </p:nvSpPr>
        <p:spPr>
          <a:xfrm>
            <a:off x="6331596" y="9325775"/>
            <a:ext cx="983604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ZoneTexte 99"/>
          <p:cNvSpPr txBox="1"/>
          <p:nvPr/>
        </p:nvSpPr>
        <p:spPr>
          <a:xfrm>
            <a:off x="447200" y="9349566"/>
            <a:ext cx="1052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venir Book"/>
                <a:cs typeface="Avenir Book"/>
              </a:rPr>
              <a:t>HOBBIES</a:t>
            </a:r>
          </a:p>
        </p:txBody>
      </p:sp>
      <p:cxnSp>
        <p:nvCxnSpPr>
          <p:cNvPr id="101" name="Connecteur droit 100"/>
          <p:cNvCxnSpPr/>
          <p:nvPr/>
        </p:nvCxnSpPr>
        <p:spPr>
          <a:xfrm>
            <a:off x="-12767" y="9743377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ZoneTexte 101"/>
          <p:cNvSpPr txBox="1"/>
          <p:nvPr/>
        </p:nvSpPr>
        <p:spPr>
          <a:xfrm>
            <a:off x="447199" y="9854531"/>
            <a:ext cx="4653949" cy="769441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rgbClr val="000000"/>
                </a:solidFill>
                <a:latin typeface="Avenir Book"/>
                <a:cs typeface="Avenir Book"/>
              </a:rPr>
              <a:t>Lorem ipsum dolor sit amet, consectetur adipiscing elit. Quisque pulvinar sit amet turpis ut consequat.</a:t>
            </a:r>
          </a:p>
          <a:p>
            <a:pPr algn="just"/>
            <a:endParaRPr lang="fr-FR" sz="1100" dirty="0">
              <a:latin typeface="Avenir Book"/>
              <a:cs typeface="Avenir Book"/>
            </a:endParaRPr>
          </a:p>
          <a:p>
            <a:endParaRPr lang="fr-FR" sz="1100" dirty="0">
              <a:latin typeface="Avenir Book"/>
              <a:cs typeface="Avenir Book"/>
            </a:endParaRPr>
          </a:p>
        </p:txBody>
      </p:sp>
      <p:cxnSp>
        <p:nvCxnSpPr>
          <p:cNvPr id="104" name="Connecteur droit 103"/>
          <p:cNvCxnSpPr/>
          <p:nvPr/>
        </p:nvCxnSpPr>
        <p:spPr>
          <a:xfrm>
            <a:off x="-12602" y="10536172"/>
            <a:ext cx="7560668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Étoile à 5 branches 106"/>
          <p:cNvSpPr/>
          <p:nvPr/>
        </p:nvSpPr>
        <p:spPr>
          <a:xfrm>
            <a:off x="6333624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Étoile à 5 branches 107"/>
          <p:cNvSpPr/>
          <p:nvPr/>
        </p:nvSpPr>
        <p:spPr>
          <a:xfrm>
            <a:off x="6551600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Étoile à 5 branches 108"/>
          <p:cNvSpPr/>
          <p:nvPr/>
        </p:nvSpPr>
        <p:spPr>
          <a:xfrm>
            <a:off x="6795097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Étoile à 5 branches 109"/>
          <p:cNvSpPr/>
          <p:nvPr/>
        </p:nvSpPr>
        <p:spPr>
          <a:xfrm>
            <a:off x="7018828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Étoile à 5 branches 110"/>
          <p:cNvSpPr/>
          <p:nvPr/>
        </p:nvSpPr>
        <p:spPr>
          <a:xfrm>
            <a:off x="7225286" y="6932535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Étoile à 5 branches 111"/>
          <p:cNvSpPr/>
          <p:nvPr/>
        </p:nvSpPr>
        <p:spPr>
          <a:xfrm>
            <a:off x="6333624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Étoile à 5 branches 112"/>
          <p:cNvSpPr/>
          <p:nvPr/>
        </p:nvSpPr>
        <p:spPr>
          <a:xfrm>
            <a:off x="6551600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Étoile à 5 branches 113"/>
          <p:cNvSpPr/>
          <p:nvPr/>
        </p:nvSpPr>
        <p:spPr>
          <a:xfrm>
            <a:off x="6795097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Étoile à 5 branches 114"/>
          <p:cNvSpPr/>
          <p:nvPr/>
        </p:nvSpPr>
        <p:spPr>
          <a:xfrm>
            <a:off x="7018828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Étoile à 5 branches 115"/>
          <p:cNvSpPr/>
          <p:nvPr/>
        </p:nvSpPr>
        <p:spPr>
          <a:xfrm>
            <a:off x="7225286" y="7212028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Étoile à 5 branches 116"/>
          <p:cNvSpPr/>
          <p:nvPr/>
        </p:nvSpPr>
        <p:spPr>
          <a:xfrm>
            <a:off x="6333624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Étoile à 5 branches 117"/>
          <p:cNvSpPr/>
          <p:nvPr/>
        </p:nvSpPr>
        <p:spPr>
          <a:xfrm>
            <a:off x="6551600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Étoile à 5 branches 118"/>
          <p:cNvSpPr/>
          <p:nvPr/>
        </p:nvSpPr>
        <p:spPr>
          <a:xfrm>
            <a:off x="6795097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0" name="Étoile à 5 branches 119"/>
          <p:cNvSpPr/>
          <p:nvPr/>
        </p:nvSpPr>
        <p:spPr>
          <a:xfrm>
            <a:off x="7018828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Étoile à 5 branches 120"/>
          <p:cNvSpPr/>
          <p:nvPr/>
        </p:nvSpPr>
        <p:spPr>
          <a:xfrm>
            <a:off x="7225286" y="746412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Étoile à 5 branches 121"/>
          <p:cNvSpPr/>
          <p:nvPr/>
        </p:nvSpPr>
        <p:spPr>
          <a:xfrm>
            <a:off x="6333624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Étoile à 5 branches 122"/>
          <p:cNvSpPr/>
          <p:nvPr/>
        </p:nvSpPr>
        <p:spPr>
          <a:xfrm>
            <a:off x="6551600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Étoile à 5 branches 123"/>
          <p:cNvSpPr/>
          <p:nvPr/>
        </p:nvSpPr>
        <p:spPr>
          <a:xfrm>
            <a:off x="6795097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Étoile à 5 branches 124"/>
          <p:cNvSpPr/>
          <p:nvPr/>
        </p:nvSpPr>
        <p:spPr>
          <a:xfrm>
            <a:off x="7018828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Étoile à 5 branches 125"/>
          <p:cNvSpPr/>
          <p:nvPr/>
        </p:nvSpPr>
        <p:spPr>
          <a:xfrm>
            <a:off x="7225286" y="772840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/>
          <a:srcRect l="36507"/>
          <a:stretch/>
        </p:blipFill>
        <p:spPr>
          <a:xfrm>
            <a:off x="5270653" y="0"/>
            <a:ext cx="2292196" cy="240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728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17</cp:revision>
  <dcterms:created xsi:type="dcterms:W3CDTF">2014-11-25T07:23:42Z</dcterms:created>
  <dcterms:modified xsi:type="dcterms:W3CDTF">2020-12-06T20:50:53Z</dcterms:modified>
</cp:coreProperties>
</file>