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8F4E7"/>
    <a:srgbClr val="424241"/>
    <a:srgbClr val="E7E4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4"/>
    <p:restoredTop sz="94585"/>
  </p:normalViewPr>
  <p:slideViewPr>
    <p:cSldViewPr snapToGrid="0" snapToObjects="1">
      <p:cViewPr>
        <p:scale>
          <a:sx n="120" d="100"/>
          <a:sy n="120" d="100"/>
        </p:scale>
        <p:origin x="2984" y="768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57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37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72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1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66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33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18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88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20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02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887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6BA92-8CA7-5142-A728-81555E999EE1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44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359086" cy="10688638"/>
          </a:xfrm>
          <a:prstGeom prst="rect">
            <a:avLst/>
          </a:prstGeom>
          <a:solidFill>
            <a:srgbClr val="F8F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l="24359" r="13675"/>
          <a:stretch/>
        </p:blipFill>
        <p:spPr>
          <a:xfrm>
            <a:off x="521746" y="0"/>
            <a:ext cx="1525859" cy="164354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21746" y="1653882"/>
            <a:ext cx="2910897" cy="461665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400" b="1" dirty="0">
                <a:latin typeface="Arial"/>
                <a:cs typeface="Arial"/>
              </a:rPr>
              <a:t>JANE DOE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21746" y="2046639"/>
            <a:ext cx="2579151" cy="338554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PROFESSIONAL TITLE</a:t>
            </a:r>
          </a:p>
        </p:txBody>
      </p:sp>
      <p:cxnSp>
        <p:nvCxnSpPr>
          <p:cNvPr id="9" name="Connecteur droit 8"/>
          <p:cNvCxnSpPr/>
          <p:nvPr/>
        </p:nvCxnSpPr>
        <p:spPr>
          <a:xfrm>
            <a:off x="0" y="2470963"/>
            <a:ext cx="4164120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521746" y="2610863"/>
            <a:ext cx="2861305" cy="144655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MOBILE: 222 333 444</a:t>
            </a:r>
          </a:p>
          <a:p>
            <a:endParaRPr lang="fr-FR" sz="1100" dirty="0"/>
          </a:p>
          <a:p>
            <a:r>
              <a:rPr lang="fr-FR" sz="1100" dirty="0"/>
              <a:t>EMAIL: MAIL@MAIL.COM</a:t>
            </a:r>
          </a:p>
          <a:p>
            <a:endParaRPr lang="fr-FR" sz="1100" dirty="0"/>
          </a:p>
          <a:p>
            <a:r>
              <a:rPr lang="fr-FR" sz="1100" dirty="0"/>
              <a:t>WEBSITE : HTTP//WWW.WEBSITE.COM</a:t>
            </a:r>
            <a:br>
              <a:rPr lang="fr-FR" sz="1100" dirty="0"/>
            </a:br>
            <a:endParaRPr lang="fr-FR" sz="1100" dirty="0"/>
          </a:p>
          <a:p>
            <a:r>
              <a:rPr lang="fr-FR" sz="1100" dirty="0"/>
              <a:t>ADDRESS: </a:t>
            </a:r>
            <a:r>
              <a:rPr lang="en-GB" sz="1100" dirty="0"/>
              <a:t>12 Regent Street Y200 New-York, NY</a:t>
            </a:r>
            <a:endParaRPr lang="fr-FR" sz="1100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0" y="4042231"/>
            <a:ext cx="4164120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521746" y="4550411"/>
            <a:ext cx="3642374" cy="830997"/>
          </a:xfrm>
          <a:prstGeom prst="rect">
            <a:avLst/>
          </a:prstGeom>
          <a:noFill/>
        </p:spPr>
        <p:txBody>
          <a:bodyPr wrap="square" rtlCol="0"/>
          <a:lstStyle/>
          <a:p>
            <a:pPr algn="just"/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Lorem ipsum dolor sit amet, consectetur adipiscing elit. Quisque pulvinar sit amet turpis ut consequat. Lorem ipsum dolor sit amet, consectetur adipiscing elit. Quisque pulvinar sit amet turpis ut consequat.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venir Book"/>
              <a:cs typeface="Avenir Book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21746" y="4200925"/>
            <a:ext cx="1402948" cy="369332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dirty="0"/>
              <a:t>ABOUT ME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-34455" y="5554537"/>
            <a:ext cx="4164120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Tableau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69332"/>
              </p:ext>
            </p:extLst>
          </p:nvPr>
        </p:nvGraphicFramePr>
        <p:xfrm>
          <a:off x="521746" y="6140632"/>
          <a:ext cx="3837340" cy="15546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</a:p>
                  </a:txBody>
                  <a:tcPr anchor="ctr">
                    <a:solidFill>
                      <a:srgbClr val="F8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 MANAGEMENT</a:t>
                      </a:r>
                    </a:p>
                  </a:txBody>
                  <a:tcPr anchor="ctr">
                    <a:solidFill>
                      <a:srgbClr val="F8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ACCOUNTING</a:t>
                      </a:r>
                    </a:p>
                  </a:txBody>
                  <a:tcPr anchor="ctr">
                    <a:solidFill>
                      <a:srgbClr val="F8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MANAGEMENT</a:t>
                      </a:r>
                    </a:p>
                  </a:txBody>
                  <a:tcPr anchor="ctr">
                    <a:solidFill>
                      <a:srgbClr val="F8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9" name="ZoneTexte 58"/>
          <p:cNvSpPr txBox="1"/>
          <p:nvPr/>
        </p:nvSpPr>
        <p:spPr>
          <a:xfrm>
            <a:off x="521746" y="5718915"/>
            <a:ext cx="2961768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/>
          <a:lstStyle/>
          <a:p>
            <a:r>
              <a:rPr lang="fr-FR" sz="1600" dirty="0"/>
              <a:t>HARD SKILLS</a:t>
            </a:r>
          </a:p>
        </p:txBody>
      </p:sp>
      <p:sp>
        <p:nvSpPr>
          <p:cNvPr id="63" name="Ellipse 62"/>
          <p:cNvSpPr/>
          <p:nvPr/>
        </p:nvSpPr>
        <p:spPr>
          <a:xfrm>
            <a:off x="2652478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2804878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2954253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3108341" y="630419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3264791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3417191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/>
          <p:cNvSpPr/>
          <p:nvPr/>
        </p:nvSpPr>
        <p:spPr>
          <a:xfrm>
            <a:off x="3566566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/>
          <p:cNvSpPr/>
          <p:nvPr/>
        </p:nvSpPr>
        <p:spPr>
          <a:xfrm>
            <a:off x="3720654" y="630419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/>
          <p:cNvSpPr/>
          <p:nvPr/>
        </p:nvSpPr>
        <p:spPr>
          <a:xfrm>
            <a:off x="3868341" y="629814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Ellipse 71"/>
          <p:cNvSpPr/>
          <p:nvPr/>
        </p:nvSpPr>
        <p:spPr>
          <a:xfrm>
            <a:off x="4022429" y="6301165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Ellipse 72"/>
          <p:cNvSpPr/>
          <p:nvPr/>
        </p:nvSpPr>
        <p:spPr>
          <a:xfrm>
            <a:off x="2657191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Ellipse 73"/>
          <p:cNvSpPr/>
          <p:nvPr/>
        </p:nvSpPr>
        <p:spPr>
          <a:xfrm>
            <a:off x="2809591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Ellipse 74"/>
          <p:cNvSpPr/>
          <p:nvPr/>
        </p:nvSpPr>
        <p:spPr>
          <a:xfrm>
            <a:off x="2958966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3113054" y="665979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3269504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3421904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3571279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3725367" y="665979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3873054" y="665374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Ellipse 81"/>
          <p:cNvSpPr/>
          <p:nvPr/>
        </p:nvSpPr>
        <p:spPr>
          <a:xfrm>
            <a:off x="4027142" y="6656765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Ellipse 82"/>
          <p:cNvSpPr/>
          <p:nvPr/>
        </p:nvSpPr>
        <p:spPr>
          <a:xfrm>
            <a:off x="2652478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Ellipse 83"/>
          <p:cNvSpPr/>
          <p:nvPr/>
        </p:nvSpPr>
        <p:spPr>
          <a:xfrm>
            <a:off x="2804878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Ellipse 84"/>
          <p:cNvSpPr/>
          <p:nvPr/>
        </p:nvSpPr>
        <p:spPr>
          <a:xfrm>
            <a:off x="2954253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Ellipse 85"/>
          <p:cNvSpPr/>
          <p:nvPr/>
        </p:nvSpPr>
        <p:spPr>
          <a:xfrm>
            <a:off x="3108341" y="704714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Ellipse 86"/>
          <p:cNvSpPr/>
          <p:nvPr/>
        </p:nvSpPr>
        <p:spPr>
          <a:xfrm>
            <a:off x="3264791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Ellipse 87"/>
          <p:cNvSpPr/>
          <p:nvPr/>
        </p:nvSpPr>
        <p:spPr>
          <a:xfrm>
            <a:off x="3417191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Ellipse 88"/>
          <p:cNvSpPr/>
          <p:nvPr/>
        </p:nvSpPr>
        <p:spPr>
          <a:xfrm>
            <a:off x="3566566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Ellipse 89"/>
          <p:cNvSpPr/>
          <p:nvPr/>
        </p:nvSpPr>
        <p:spPr>
          <a:xfrm>
            <a:off x="3720654" y="704714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Ellipse 90"/>
          <p:cNvSpPr/>
          <p:nvPr/>
        </p:nvSpPr>
        <p:spPr>
          <a:xfrm>
            <a:off x="3868341" y="704109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Ellipse 91"/>
          <p:cNvSpPr/>
          <p:nvPr/>
        </p:nvSpPr>
        <p:spPr>
          <a:xfrm>
            <a:off x="4022429" y="7044115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Ellipse 92"/>
          <p:cNvSpPr/>
          <p:nvPr/>
        </p:nvSpPr>
        <p:spPr>
          <a:xfrm>
            <a:off x="2661904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Ellipse 93"/>
          <p:cNvSpPr/>
          <p:nvPr/>
        </p:nvSpPr>
        <p:spPr>
          <a:xfrm>
            <a:off x="2814304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Ellipse 94"/>
          <p:cNvSpPr/>
          <p:nvPr/>
        </p:nvSpPr>
        <p:spPr>
          <a:xfrm>
            <a:off x="2963679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Ellipse 95"/>
          <p:cNvSpPr/>
          <p:nvPr/>
        </p:nvSpPr>
        <p:spPr>
          <a:xfrm>
            <a:off x="3117767" y="742814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Ellipse 96"/>
          <p:cNvSpPr/>
          <p:nvPr/>
        </p:nvSpPr>
        <p:spPr>
          <a:xfrm>
            <a:off x="3274217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Ellipse 97"/>
          <p:cNvSpPr/>
          <p:nvPr/>
        </p:nvSpPr>
        <p:spPr>
          <a:xfrm>
            <a:off x="3426617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Ellipse 98"/>
          <p:cNvSpPr/>
          <p:nvPr/>
        </p:nvSpPr>
        <p:spPr>
          <a:xfrm>
            <a:off x="3575992" y="7425115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Ellipse 99"/>
          <p:cNvSpPr/>
          <p:nvPr/>
        </p:nvSpPr>
        <p:spPr>
          <a:xfrm>
            <a:off x="3730080" y="742814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1" name="Ellipse 100"/>
          <p:cNvSpPr/>
          <p:nvPr/>
        </p:nvSpPr>
        <p:spPr>
          <a:xfrm>
            <a:off x="3877767" y="742209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Ellipse 101"/>
          <p:cNvSpPr/>
          <p:nvPr/>
        </p:nvSpPr>
        <p:spPr>
          <a:xfrm>
            <a:off x="4031855" y="7425115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44" name="Tableau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990601"/>
              </p:ext>
            </p:extLst>
          </p:nvPr>
        </p:nvGraphicFramePr>
        <p:xfrm>
          <a:off x="521746" y="8496805"/>
          <a:ext cx="3837340" cy="15546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DYNAMIC</a:t>
                      </a:r>
                    </a:p>
                  </a:txBody>
                  <a:tcPr anchor="ctr">
                    <a:solidFill>
                      <a:srgbClr val="F8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</a:p>
                  </a:txBody>
                  <a:tcPr anchor="ctr">
                    <a:solidFill>
                      <a:srgbClr val="F8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AUTONOMOUS</a:t>
                      </a:r>
                    </a:p>
                  </a:txBody>
                  <a:tcPr anchor="ctr">
                    <a:solidFill>
                      <a:srgbClr val="F8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INVOLVED</a:t>
                      </a:r>
                    </a:p>
                  </a:txBody>
                  <a:tcPr anchor="ctr">
                    <a:solidFill>
                      <a:srgbClr val="F8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5" name="ZoneTexte 144"/>
          <p:cNvSpPr txBox="1"/>
          <p:nvPr/>
        </p:nvSpPr>
        <p:spPr>
          <a:xfrm>
            <a:off x="521746" y="8075088"/>
            <a:ext cx="2585664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/>
          <a:lstStyle/>
          <a:p>
            <a:r>
              <a:rPr lang="fr-FR" sz="1600" dirty="0"/>
              <a:t>SOFT SKILLS</a:t>
            </a:r>
          </a:p>
        </p:txBody>
      </p:sp>
      <p:sp>
        <p:nvSpPr>
          <p:cNvPr id="146" name="Ellipse 145"/>
          <p:cNvSpPr/>
          <p:nvPr/>
        </p:nvSpPr>
        <p:spPr>
          <a:xfrm>
            <a:off x="2652478" y="86573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7" name="Ellipse 146"/>
          <p:cNvSpPr/>
          <p:nvPr/>
        </p:nvSpPr>
        <p:spPr>
          <a:xfrm>
            <a:off x="2804878" y="86573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8" name="Ellipse 147"/>
          <p:cNvSpPr/>
          <p:nvPr/>
        </p:nvSpPr>
        <p:spPr>
          <a:xfrm>
            <a:off x="2954253" y="86573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9" name="Ellipse 148"/>
          <p:cNvSpPr/>
          <p:nvPr/>
        </p:nvSpPr>
        <p:spPr>
          <a:xfrm>
            <a:off x="3108341" y="8660363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0" name="Ellipse 149"/>
          <p:cNvSpPr/>
          <p:nvPr/>
        </p:nvSpPr>
        <p:spPr>
          <a:xfrm>
            <a:off x="3264791" y="86573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1" name="Ellipse 150"/>
          <p:cNvSpPr/>
          <p:nvPr/>
        </p:nvSpPr>
        <p:spPr>
          <a:xfrm>
            <a:off x="3417191" y="86573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2" name="Ellipse 151"/>
          <p:cNvSpPr/>
          <p:nvPr/>
        </p:nvSpPr>
        <p:spPr>
          <a:xfrm>
            <a:off x="3566566" y="86573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3" name="Ellipse 152"/>
          <p:cNvSpPr/>
          <p:nvPr/>
        </p:nvSpPr>
        <p:spPr>
          <a:xfrm>
            <a:off x="3720654" y="8660363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4" name="Ellipse 153"/>
          <p:cNvSpPr/>
          <p:nvPr/>
        </p:nvSpPr>
        <p:spPr>
          <a:xfrm>
            <a:off x="3868341" y="8654313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5" name="Ellipse 154"/>
          <p:cNvSpPr/>
          <p:nvPr/>
        </p:nvSpPr>
        <p:spPr>
          <a:xfrm>
            <a:off x="4022429" y="8657338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6" name="Ellipse 155"/>
          <p:cNvSpPr/>
          <p:nvPr/>
        </p:nvSpPr>
        <p:spPr>
          <a:xfrm>
            <a:off x="2657191" y="90129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7" name="Ellipse 156"/>
          <p:cNvSpPr/>
          <p:nvPr/>
        </p:nvSpPr>
        <p:spPr>
          <a:xfrm>
            <a:off x="2809591" y="90129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8" name="Ellipse 157"/>
          <p:cNvSpPr/>
          <p:nvPr/>
        </p:nvSpPr>
        <p:spPr>
          <a:xfrm>
            <a:off x="2958966" y="90129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9" name="Ellipse 158"/>
          <p:cNvSpPr/>
          <p:nvPr/>
        </p:nvSpPr>
        <p:spPr>
          <a:xfrm>
            <a:off x="3113054" y="9015963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0" name="Ellipse 159"/>
          <p:cNvSpPr/>
          <p:nvPr/>
        </p:nvSpPr>
        <p:spPr>
          <a:xfrm>
            <a:off x="3269504" y="90129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1" name="Ellipse 160"/>
          <p:cNvSpPr/>
          <p:nvPr/>
        </p:nvSpPr>
        <p:spPr>
          <a:xfrm>
            <a:off x="3421904" y="90129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2" name="Ellipse 161"/>
          <p:cNvSpPr/>
          <p:nvPr/>
        </p:nvSpPr>
        <p:spPr>
          <a:xfrm>
            <a:off x="3571279" y="901293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3" name="Ellipse 162"/>
          <p:cNvSpPr/>
          <p:nvPr/>
        </p:nvSpPr>
        <p:spPr>
          <a:xfrm>
            <a:off x="3725367" y="9015963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4" name="Ellipse 163"/>
          <p:cNvSpPr/>
          <p:nvPr/>
        </p:nvSpPr>
        <p:spPr>
          <a:xfrm>
            <a:off x="3873054" y="9009913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5" name="Ellipse 164"/>
          <p:cNvSpPr/>
          <p:nvPr/>
        </p:nvSpPr>
        <p:spPr>
          <a:xfrm>
            <a:off x="4027142" y="9012938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6" name="Ellipse 165"/>
          <p:cNvSpPr/>
          <p:nvPr/>
        </p:nvSpPr>
        <p:spPr>
          <a:xfrm>
            <a:off x="2652478" y="9400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Ellipse 166"/>
          <p:cNvSpPr/>
          <p:nvPr/>
        </p:nvSpPr>
        <p:spPr>
          <a:xfrm>
            <a:off x="2804878" y="9400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8" name="Ellipse 167"/>
          <p:cNvSpPr/>
          <p:nvPr/>
        </p:nvSpPr>
        <p:spPr>
          <a:xfrm>
            <a:off x="2954253" y="9400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Ellipse 168"/>
          <p:cNvSpPr/>
          <p:nvPr/>
        </p:nvSpPr>
        <p:spPr>
          <a:xfrm>
            <a:off x="3108341" y="9403313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0" name="Ellipse 169"/>
          <p:cNvSpPr/>
          <p:nvPr/>
        </p:nvSpPr>
        <p:spPr>
          <a:xfrm>
            <a:off x="3264791" y="9400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1" name="Ellipse 170"/>
          <p:cNvSpPr/>
          <p:nvPr/>
        </p:nvSpPr>
        <p:spPr>
          <a:xfrm>
            <a:off x="3417191" y="9400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2" name="Ellipse 171"/>
          <p:cNvSpPr/>
          <p:nvPr/>
        </p:nvSpPr>
        <p:spPr>
          <a:xfrm>
            <a:off x="3566566" y="9400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3" name="Ellipse 172"/>
          <p:cNvSpPr/>
          <p:nvPr/>
        </p:nvSpPr>
        <p:spPr>
          <a:xfrm>
            <a:off x="3720654" y="9403313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" name="Ellipse 173"/>
          <p:cNvSpPr/>
          <p:nvPr/>
        </p:nvSpPr>
        <p:spPr>
          <a:xfrm>
            <a:off x="3868341" y="9397263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5" name="Ellipse 174"/>
          <p:cNvSpPr/>
          <p:nvPr/>
        </p:nvSpPr>
        <p:spPr>
          <a:xfrm>
            <a:off x="4022429" y="9400288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6" name="Ellipse 175"/>
          <p:cNvSpPr/>
          <p:nvPr/>
        </p:nvSpPr>
        <p:spPr>
          <a:xfrm>
            <a:off x="2661904" y="9781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7" name="Ellipse 176"/>
          <p:cNvSpPr/>
          <p:nvPr/>
        </p:nvSpPr>
        <p:spPr>
          <a:xfrm>
            <a:off x="2814304" y="9781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8" name="Ellipse 177"/>
          <p:cNvSpPr/>
          <p:nvPr/>
        </p:nvSpPr>
        <p:spPr>
          <a:xfrm>
            <a:off x="2963679" y="9781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9" name="Ellipse 178"/>
          <p:cNvSpPr/>
          <p:nvPr/>
        </p:nvSpPr>
        <p:spPr>
          <a:xfrm>
            <a:off x="3117767" y="9784313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0" name="Ellipse 179"/>
          <p:cNvSpPr/>
          <p:nvPr/>
        </p:nvSpPr>
        <p:spPr>
          <a:xfrm>
            <a:off x="3274217" y="9781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1" name="Ellipse 180"/>
          <p:cNvSpPr/>
          <p:nvPr/>
        </p:nvSpPr>
        <p:spPr>
          <a:xfrm>
            <a:off x="3426617" y="9781288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2" name="Ellipse 181"/>
          <p:cNvSpPr/>
          <p:nvPr/>
        </p:nvSpPr>
        <p:spPr>
          <a:xfrm>
            <a:off x="3575992" y="9781288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3" name="Ellipse 182"/>
          <p:cNvSpPr/>
          <p:nvPr/>
        </p:nvSpPr>
        <p:spPr>
          <a:xfrm>
            <a:off x="3730080" y="9784313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4" name="Ellipse 183"/>
          <p:cNvSpPr/>
          <p:nvPr/>
        </p:nvSpPr>
        <p:spPr>
          <a:xfrm>
            <a:off x="3877767" y="9778263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5" name="Ellipse 184"/>
          <p:cNvSpPr/>
          <p:nvPr/>
        </p:nvSpPr>
        <p:spPr>
          <a:xfrm>
            <a:off x="4031855" y="9781288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6" name="Connecteur droit 185"/>
          <p:cNvCxnSpPr/>
          <p:nvPr/>
        </p:nvCxnSpPr>
        <p:spPr>
          <a:xfrm>
            <a:off x="17110" y="7902836"/>
            <a:ext cx="4164120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7" name="Tableau 1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614221"/>
              </p:ext>
            </p:extLst>
          </p:nvPr>
        </p:nvGraphicFramePr>
        <p:xfrm>
          <a:off x="4359086" y="353444"/>
          <a:ext cx="3097245" cy="1894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7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EDUCATION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DEGREE | 20XX – 20XX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Lorem ipsum dolor sit amet, consectetur adipiscing elit. Quisque pulvinar sit amet turpis ut consequat._x000B_</a:t>
                      </a:r>
                      <a:b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</a:b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DEGREE | 20XX – 20XX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Lorem ipsum dolor sit amet, consectetur adipiscing elit. Quisque pulvinar sit amet turpis ut consequat.</a:t>
                      </a: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8" name="Tableau 1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26437"/>
              </p:ext>
            </p:extLst>
          </p:nvPr>
        </p:nvGraphicFramePr>
        <p:xfrm>
          <a:off x="4465605" y="2586222"/>
          <a:ext cx="3097245" cy="3418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7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EXPERIENCE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NAME | JOB TITLE | 20XX – 20XX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NAME | JOB TITLE | 20XX – 20XX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  <a:p>
                      <a:pPr algn="r"/>
                      <a:endParaRPr lang="fr-FR" sz="11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NAME | JOB TITLE | 20XX – 20XX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  <a:p>
                      <a:pPr algn="r"/>
                      <a:endParaRPr lang="fr-FR" sz="11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NAME | JOB TITLE | 20XX – 20XX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fr-FR" sz="1100" kern="12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  <a:p>
                      <a:pPr algn="r"/>
                      <a:endParaRPr lang="fr-FR" sz="11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89" name="Connecteur droit 188"/>
          <p:cNvCxnSpPr/>
          <p:nvPr/>
        </p:nvCxnSpPr>
        <p:spPr>
          <a:xfrm>
            <a:off x="4465605" y="2470963"/>
            <a:ext cx="2956231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Connecteur droit 190"/>
          <p:cNvCxnSpPr/>
          <p:nvPr/>
        </p:nvCxnSpPr>
        <p:spPr>
          <a:xfrm>
            <a:off x="4500100" y="6283142"/>
            <a:ext cx="2956231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4686836" y="6437468"/>
            <a:ext cx="2769495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/>
          <a:lstStyle/>
          <a:p>
            <a:pPr algn="r"/>
            <a:r>
              <a:rPr lang="fr-FR" sz="1600" dirty="0"/>
              <a:t>LANGUAGES</a:t>
            </a:r>
          </a:p>
        </p:txBody>
      </p:sp>
      <p:sp>
        <p:nvSpPr>
          <p:cNvPr id="193" name="Ellipse 192"/>
          <p:cNvSpPr/>
          <p:nvPr/>
        </p:nvSpPr>
        <p:spPr>
          <a:xfrm>
            <a:off x="5939710" y="70115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4" name="Ellipse 193"/>
          <p:cNvSpPr/>
          <p:nvPr/>
        </p:nvSpPr>
        <p:spPr>
          <a:xfrm>
            <a:off x="6092110" y="70115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Ellipse 194"/>
          <p:cNvSpPr/>
          <p:nvPr/>
        </p:nvSpPr>
        <p:spPr>
          <a:xfrm>
            <a:off x="6241485" y="70115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6" name="Ellipse 195"/>
          <p:cNvSpPr/>
          <p:nvPr/>
        </p:nvSpPr>
        <p:spPr>
          <a:xfrm>
            <a:off x="6395573" y="7014549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7" name="Ellipse 196"/>
          <p:cNvSpPr/>
          <p:nvPr/>
        </p:nvSpPr>
        <p:spPr>
          <a:xfrm>
            <a:off x="6552023" y="70115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8" name="Ellipse 197"/>
          <p:cNvSpPr/>
          <p:nvPr/>
        </p:nvSpPr>
        <p:spPr>
          <a:xfrm>
            <a:off x="6704423" y="70115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9" name="Ellipse 198"/>
          <p:cNvSpPr/>
          <p:nvPr/>
        </p:nvSpPr>
        <p:spPr>
          <a:xfrm>
            <a:off x="6853798" y="70115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0" name="Ellipse 199"/>
          <p:cNvSpPr/>
          <p:nvPr/>
        </p:nvSpPr>
        <p:spPr>
          <a:xfrm>
            <a:off x="7007886" y="7014549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1" name="Ellipse 200"/>
          <p:cNvSpPr/>
          <p:nvPr/>
        </p:nvSpPr>
        <p:spPr>
          <a:xfrm>
            <a:off x="7155573" y="7008499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2" name="Ellipse 201"/>
          <p:cNvSpPr/>
          <p:nvPr/>
        </p:nvSpPr>
        <p:spPr>
          <a:xfrm>
            <a:off x="7309661" y="7011524"/>
            <a:ext cx="139678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3" name="Ellipse 202"/>
          <p:cNvSpPr/>
          <p:nvPr/>
        </p:nvSpPr>
        <p:spPr>
          <a:xfrm>
            <a:off x="5944423" y="73671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4" name="Ellipse 203"/>
          <p:cNvSpPr/>
          <p:nvPr/>
        </p:nvSpPr>
        <p:spPr>
          <a:xfrm>
            <a:off x="6096823" y="73671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5" name="Ellipse 204"/>
          <p:cNvSpPr/>
          <p:nvPr/>
        </p:nvSpPr>
        <p:spPr>
          <a:xfrm>
            <a:off x="6246198" y="73671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6" name="Ellipse 205"/>
          <p:cNvSpPr/>
          <p:nvPr/>
        </p:nvSpPr>
        <p:spPr>
          <a:xfrm>
            <a:off x="6400286" y="7370149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7" name="Ellipse 206"/>
          <p:cNvSpPr/>
          <p:nvPr/>
        </p:nvSpPr>
        <p:spPr>
          <a:xfrm>
            <a:off x="6556736" y="73671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8" name="Ellipse 207"/>
          <p:cNvSpPr/>
          <p:nvPr/>
        </p:nvSpPr>
        <p:spPr>
          <a:xfrm>
            <a:off x="6709136" y="73671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9" name="Ellipse 208"/>
          <p:cNvSpPr/>
          <p:nvPr/>
        </p:nvSpPr>
        <p:spPr>
          <a:xfrm>
            <a:off x="6858511" y="736712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0" name="Ellipse 209"/>
          <p:cNvSpPr/>
          <p:nvPr/>
        </p:nvSpPr>
        <p:spPr>
          <a:xfrm>
            <a:off x="7012599" y="7370149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1" name="Ellipse 210"/>
          <p:cNvSpPr/>
          <p:nvPr/>
        </p:nvSpPr>
        <p:spPr>
          <a:xfrm>
            <a:off x="7160286" y="7364099"/>
            <a:ext cx="139678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2" name="Ellipse 211"/>
          <p:cNvSpPr/>
          <p:nvPr/>
        </p:nvSpPr>
        <p:spPr>
          <a:xfrm>
            <a:off x="7314374" y="7367124"/>
            <a:ext cx="139678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3" name="Ellipse 212"/>
          <p:cNvSpPr/>
          <p:nvPr/>
        </p:nvSpPr>
        <p:spPr>
          <a:xfrm>
            <a:off x="5939710" y="775447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4" name="Ellipse 213"/>
          <p:cNvSpPr/>
          <p:nvPr/>
        </p:nvSpPr>
        <p:spPr>
          <a:xfrm>
            <a:off x="6092110" y="775447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5" name="Ellipse 214"/>
          <p:cNvSpPr/>
          <p:nvPr/>
        </p:nvSpPr>
        <p:spPr>
          <a:xfrm>
            <a:off x="6241485" y="775447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6" name="Ellipse 215"/>
          <p:cNvSpPr/>
          <p:nvPr/>
        </p:nvSpPr>
        <p:spPr>
          <a:xfrm>
            <a:off x="6395573" y="7757499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7" name="Ellipse 216"/>
          <p:cNvSpPr/>
          <p:nvPr/>
        </p:nvSpPr>
        <p:spPr>
          <a:xfrm>
            <a:off x="6552023" y="775447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8" name="Ellipse 217"/>
          <p:cNvSpPr/>
          <p:nvPr/>
        </p:nvSpPr>
        <p:spPr>
          <a:xfrm>
            <a:off x="6704423" y="775447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9" name="Ellipse 218"/>
          <p:cNvSpPr/>
          <p:nvPr/>
        </p:nvSpPr>
        <p:spPr>
          <a:xfrm>
            <a:off x="6853798" y="7754474"/>
            <a:ext cx="139678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0" name="Ellipse 219"/>
          <p:cNvSpPr/>
          <p:nvPr/>
        </p:nvSpPr>
        <p:spPr>
          <a:xfrm>
            <a:off x="7007886" y="7757499"/>
            <a:ext cx="139678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1" name="Ellipse 220"/>
          <p:cNvSpPr/>
          <p:nvPr/>
        </p:nvSpPr>
        <p:spPr>
          <a:xfrm>
            <a:off x="7155573" y="7751449"/>
            <a:ext cx="139678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" name="Ellipse 221"/>
          <p:cNvSpPr/>
          <p:nvPr/>
        </p:nvSpPr>
        <p:spPr>
          <a:xfrm>
            <a:off x="7309661" y="7754474"/>
            <a:ext cx="139678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34" name="Tableau 2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887548"/>
              </p:ext>
            </p:extLst>
          </p:nvPr>
        </p:nvGraphicFramePr>
        <p:xfrm>
          <a:off x="4629479" y="6869016"/>
          <a:ext cx="2829285" cy="11725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29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FRENCH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SPANISH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36" name="Connecteur droit 235"/>
          <p:cNvCxnSpPr/>
          <p:nvPr/>
        </p:nvCxnSpPr>
        <p:spPr>
          <a:xfrm>
            <a:off x="4502533" y="8262729"/>
            <a:ext cx="2956231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7" name="ZoneTexte 236"/>
          <p:cNvSpPr txBox="1"/>
          <p:nvPr/>
        </p:nvSpPr>
        <p:spPr>
          <a:xfrm>
            <a:off x="4686836" y="8824095"/>
            <a:ext cx="2771927" cy="769441"/>
          </a:xfrm>
          <a:prstGeom prst="rect">
            <a:avLst/>
          </a:prstGeom>
          <a:noFill/>
        </p:spPr>
        <p:txBody>
          <a:bodyPr wrap="square" rtlCol="0"/>
          <a:lstStyle/>
          <a:p>
            <a:pPr algn="r"/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/>
                <a:cs typeface="Avenir Book"/>
              </a:rPr>
              <a:t>Lorem ipsum dolor sit amet, consectetur adipiscing elit. Quisque pulvinar sit amet turpis ut consequat.</a:t>
            </a:r>
            <a:endParaRPr lang="fr-FR" sz="1100" dirty="0"/>
          </a:p>
        </p:txBody>
      </p:sp>
      <p:sp>
        <p:nvSpPr>
          <p:cNvPr id="238" name="ZoneTexte 237"/>
          <p:cNvSpPr txBox="1"/>
          <p:nvPr/>
        </p:nvSpPr>
        <p:spPr>
          <a:xfrm>
            <a:off x="4652341" y="8439447"/>
            <a:ext cx="2769495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fr-FR" sz="1600" dirty="0"/>
              <a:t>HOBBIES</a:t>
            </a:r>
          </a:p>
        </p:txBody>
      </p:sp>
    </p:spTree>
    <p:extLst>
      <p:ext uri="{BB962C8B-B14F-4D97-AF65-F5344CB8AC3E}">
        <p14:creationId xmlns:p14="http://schemas.microsoft.com/office/powerpoint/2010/main" val="30245215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270</Words>
  <Application>Microsoft Macintosh PowerPoint</Application>
  <PresentationFormat>Personnalisé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20</cp:revision>
  <dcterms:created xsi:type="dcterms:W3CDTF">2014-11-28T06:14:51Z</dcterms:created>
  <dcterms:modified xsi:type="dcterms:W3CDTF">2025-10-22T21:00:40Z</dcterms:modified>
</cp:coreProperties>
</file>