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562850" cy="10688638"/>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C75AE"/>
    <a:srgbClr val="2C3038"/>
    <a:srgbClr val="272F3D"/>
    <a:srgbClr val="222222"/>
    <a:srgbClr val="B3EDFF"/>
    <a:srgbClr val="E1F8FF"/>
    <a:srgbClr val="D7FEB4"/>
    <a:srgbClr val="FFE7E7"/>
    <a:srgbClr val="F0FFC9"/>
    <a:srgbClr val="2A2A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1088" autoAdjust="0"/>
    <p:restoredTop sz="94660"/>
  </p:normalViewPr>
  <p:slideViewPr>
    <p:cSldViewPr snapToGrid="0">
      <p:cViewPr varScale="1">
        <p:scale>
          <a:sx n="74" d="100"/>
          <a:sy n="74" d="100"/>
        </p:scale>
        <p:origin x="373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67214" y="1749275"/>
            <a:ext cx="6428423" cy="3721230"/>
          </a:xfrm>
        </p:spPr>
        <p:txBody>
          <a:bodyPr anchor="b"/>
          <a:lstStyle>
            <a:lvl1pPr algn="ctr">
              <a:defRPr sz="4963"/>
            </a:lvl1pPr>
          </a:lstStyle>
          <a:p>
            <a:r>
              <a:rPr lang="en-US"/>
              <a:t>Click to edit Master title style</a:t>
            </a:r>
            <a:endParaRPr lang="en-US" dirty="0"/>
          </a:p>
        </p:txBody>
      </p:sp>
      <p:sp>
        <p:nvSpPr>
          <p:cNvPr id="3" name="Subtitle 2"/>
          <p:cNvSpPr>
            <a:spLocks noGrp="1"/>
          </p:cNvSpPr>
          <p:nvPr>
            <p:ph type="subTitle" idx="1"/>
          </p:nvPr>
        </p:nvSpPr>
        <p:spPr>
          <a:xfrm>
            <a:off x="945356" y="5614010"/>
            <a:ext cx="5672138" cy="2580613"/>
          </a:xfrm>
        </p:spPr>
        <p:txBody>
          <a:bodyPr/>
          <a:lstStyle>
            <a:lvl1pPr marL="0" indent="0" algn="ctr">
              <a:buNone/>
              <a:defRPr sz="1985"/>
            </a:lvl1pPr>
            <a:lvl2pPr marL="378150" indent="0" algn="ctr">
              <a:buNone/>
              <a:defRPr sz="1654"/>
            </a:lvl2pPr>
            <a:lvl3pPr marL="756300" indent="0" algn="ctr">
              <a:buNone/>
              <a:defRPr sz="1489"/>
            </a:lvl3pPr>
            <a:lvl4pPr marL="1134450" indent="0" algn="ctr">
              <a:buNone/>
              <a:defRPr sz="1323"/>
            </a:lvl4pPr>
            <a:lvl5pPr marL="1512600" indent="0" algn="ctr">
              <a:buNone/>
              <a:defRPr sz="1323"/>
            </a:lvl5pPr>
            <a:lvl6pPr marL="1890751" indent="0" algn="ctr">
              <a:buNone/>
              <a:defRPr sz="1323"/>
            </a:lvl6pPr>
            <a:lvl7pPr marL="2268901" indent="0" algn="ctr">
              <a:buNone/>
              <a:defRPr sz="1323"/>
            </a:lvl7pPr>
            <a:lvl8pPr marL="2647051" indent="0" algn="ctr">
              <a:buNone/>
              <a:defRPr sz="1323"/>
            </a:lvl8pPr>
            <a:lvl9pPr marL="3025201" indent="0" algn="ctr">
              <a:buNone/>
              <a:defRPr sz="1323"/>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46A803F-5665-4E7F-8DA6-11C67D5A65B1}" type="datetimeFigureOut">
              <a:rPr lang="en-US" smtClean="0"/>
              <a:t>12/6/2020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2F6FD6-5422-4C7A-869B-E15A193C7472}" type="slidenum">
              <a:rPr lang="en-US" smtClean="0"/>
              <a:t>‹#›</a:t>
            </a:fld>
            <a:endParaRPr lang="en-US"/>
          </a:p>
        </p:txBody>
      </p:sp>
    </p:spTree>
    <p:extLst>
      <p:ext uri="{BB962C8B-B14F-4D97-AF65-F5344CB8AC3E}">
        <p14:creationId xmlns:p14="http://schemas.microsoft.com/office/powerpoint/2010/main" val="22797947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46A803F-5665-4E7F-8DA6-11C67D5A65B1}" type="datetimeFigureOut">
              <a:rPr lang="en-US" smtClean="0"/>
              <a:t>12/6/2020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2F6FD6-5422-4C7A-869B-E15A193C7472}" type="slidenum">
              <a:rPr lang="en-US" smtClean="0"/>
              <a:t>‹#›</a:t>
            </a:fld>
            <a:endParaRPr lang="en-US"/>
          </a:p>
        </p:txBody>
      </p:sp>
    </p:spTree>
    <p:extLst>
      <p:ext uri="{BB962C8B-B14F-4D97-AF65-F5344CB8AC3E}">
        <p14:creationId xmlns:p14="http://schemas.microsoft.com/office/powerpoint/2010/main" val="20470902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12165" y="569071"/>
            <a:ext cx="1630740" cy="905812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19946" y="569071"/>
            <a:ext cx="4797683" cy="905812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46A803F-5665-4E7F-8DA6-11C67D5A65B1}" type="datetimeFigureOut">
              <a:rPr lang="en-US" smtClean="0"/>
              <a:t>12/6/2020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2F6FD6-5422-4C7A-869B-E15A193C7472}" type="slidenum">
              <a:rPr lang="en-US" smtClean="0"/>
              <a:t>‹#›</a:t>
            </a:fld>
            <a:endParaRPr lang="en-US"/>
          </a:p>
        </p:txBody>
      </p:sp>
    </p:spTree>
    <p:extLst>
      <p:ext uri="{BB962C8B-B14F-4D97-AF65-F5344CB8AC3E}">
        <p14:creationId xmlns:p14="http://schemas.microsoft.com/office/powerpoint/2010/main" val="22280048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46A803F-5665-4E7F-8DA6-11C67D5A65B1}" type="datetimeFigureOut">
              <a:rPr lang="en-US" smtClean="0"/>
              <a:t>12/6/2020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2F6FD6-5422-4C7A-869B-E15A193C7472}" type="slidenum">
              <a:rPr lang="en-US" smtClean="0"/>
              <a:t>‹#›</a:t>
            </a:fld>
            <a:endParaRPr lang="en-US"/>
          </a:p>
        </p:txBody>
      </p:sp>
    </p:spTree>
    <p:extLst>
      <p:ext uri="{BB962C8B-B14F-4D97-AF65-F5344CB8AC3E}">
        <p14:creationId xmlns:p14="http://schemas.microsoft.com/office/powerpoint/2010/main" val="41862593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16007" y="2664740"/>
            <a:ext cx="6522958" cy="4446176"/>
          </a:xfrm>
        </p:spPr>
        <p:txBody>
          <a:bodyPr anchor="b"/>
          <a:lstStyle>
            <a:lvl1pPr>
              <a:defRPr sz="4963"/>
            </a:lvl1pPr>
          </a:lstStyle>
          <a:p>
            <a:r>
              <a:rPr lang="en-US"/>
              <a:t>Click to edit Master title style</a:t>
            </a:r>
            <a:endParaRPr lang="en-US" dirty="0"/>
          </a:p>
        </p:txBody>
      </p:sp>
      <p:sp>
        <p:nvSpPr>
          <p:cNvPr id="3" name="Text Placeholder 2"/>
          <p:cNvSpPr>
            <a:spLocks noGrp="1"/>
          </p:cNvSpPr>
          <p:nvPr>
            <p:ph type="body" idx="1"/>
          </p:nvPr>
        </p:nvSpPr>
        <p:spPr>
          <a:xfrm>
            <a:off x="516007" y="7152978"/>
            <a:ext cx="6522958" cy="2338139"/>
          </a:xfrm>
        </p:spPr>
        <p:txBody>
          <a:bodyPr/>
          <a:lstStyle>
            <a:lvl1pPr marL="0" indent="0">
              <a:buNone/>
              <a:defRPr sz="1985">
                <a:solidFill>
                  <a:schemeClr val="tx1"/>
                </a:solidFill>
              </a:defRPr>
            </a:lvl1pPr>
            <a:lvl2pPr marL="378150" indent="0">
              <a:buNone/>
              <a:defRPr sz="1654">
                <a:solidFill>
                  <a:schemeClr val="tx1">
                    <a:tint val="75000"/>
                  </a:schemeClr>
                </a:solidFill>
              </a:defRPr>
            </a:lvl2pPr>
            <a:lvl3pPr marL="756300" indent="0">
              <a:buNone/>
              <a:defRPr sz="1489">
                <a:solidFill>
                  <a:schemeClr val="tx1">
                    <a:tint val="75000"/>
                  </a:schemeClr>
                </a:solidFill>
              </a:defRPr>
            </a:lvl3pPr>
            <a:lvl4pPr marL="1134450" indent="0">
              <a:buNone/>
              <a:defRPr sz="1323">
                <a:solidFill>
                  <a:schemeClr val="tx1">
                    <a:tint val="75000"/>
                  </a:schemeClr>
                </a:solidFill>
              </a:defRPr>
            </a:lvl4pPr>
            <a:lvl5pPr marL="1512600" indent="0">
              <a:buNone/>
              <a:defRPr sz="1323">
                <a:solidFill>
                  <a:schemeClr val="tx1">
                    <a:tint val="75000"/>
                  </a:schemeClr>
                </a:solidFill>
              </a:defRPr>
            </a:lvl5pPr>
            <a:lvl6pPr marL="1890751" indent="0">
              <a:buNone/>
              <a:defRPr sz="1323">
                <a:solidFill>
                  <a:schemeClr val="tx1">
                    <a:tint val="75000"/>
                  </a:schemeClr>
                </a:solidFill>
              </a:defRPr>
            </a:lvl6pPr>
            <a:lvl7pPr marL="2268901" indent="0">
              <a:buNone/>
              <a:defRPr sz="1323">
                <a:solidFill>
                  <a:schemeClr val="tx1">
                    <a:tint val="75000"/>
                  </a:schemeClr>
                </a:solidFill>
              </a:defRPr>
            </a:lvl7pPr>
            <a:lvl8pPr marL="2647051" indent="0">
              <a:buNone/>
              <a:defRPr sz="1323">
                <a:solidFill>
                  <a:schemeClr val="tx1">
                    <a:tint val="75000"/>
                  </a:schemeClr>
                </a:solidFill>
              </a:defRPr>
            </a:lvl8pPr>
            <a:lvl9pPr marL="3025201" indent="0">
              <a:buNone/>
              <a:defRPr sz="132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46A803F-5665-4E7F-8DA6-11C67D5A65B1}" type="datetimeFigureOut">
              <a:rPr lang="en-US" smtClean="0"/>
              <a:t>12/6/2020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2F6FD6-5422-4C7A-869B-E15A193C7472}" type="slidenum">
              <a:rPr lang="en-US" smtClean="0"/>
              <a:t>‹#›</a:t>
            </a:fld>
            <a:endParaRPr lang="en-US"/>
          </a:p>
        </p:txBody>
      </p:sp>
    </p:spTree>
    <p:extLst>
      <p:ext uri="{BB962C8B-B14F-4D97-AF65-F5344CB8AC3E}">
        <p14:creationId xmlns:p14="http://schemas.microsoft.com/office/powerpoint/2010/main" val="14580554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19946" y="2845355"/>
            <a:ext cx="3214211" cy="678184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28693" y="2845355"/>
            <a:ext cx="3214211" cy="678184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46A803F-5665-4E7F-8DA6-11C67D5A65B1}" type="datetimeFigureOut">
              <a:rPr lang="en-US" smtClean="0"/>
              <a:t>12/6/2020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2F6FD6-5422-4C7A-869B-E15A193C7472}" type="slidenum">
              <a:rPr lang="en-US" smtClean="0"/>
              <a:t>‹#›</a:t>
            </a:fld>
            <a:endParaRPr lang="en-US"/>
          </a:p>
        </p:txBody>
      </p:sp>
    </p:spTree>
    <p:extLst>
      <p:ext uri="{BB962C8B-B14F-4D97-AF65-F5344CB8AC3E}">
        <p14:creationId xmlns:p14="http://schemas.microsoft.com/office/powerpoint/2010/main" val="33678499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20931" y="569073"/>
            <a:ext cx="6522958" cy="2065976"/>
          </a:xfrm>
        </p:spPr>
        <p:txBody>
          <a:bodyPr/>
          <a:lstStyle/>
          <a:p>
            <a:r>
              <a:rPr lang="en-US"/>
              <a:t>Click to edit Master title style</a:t>
            </a:r>
            <a:endParaRPr lang="en-US" dirty="0"/>
          </a:p>
        </p:txBody>
      </p:sp>
      <p:sp>
        <p:nvSpPr>
          <p:cNvPr id="3" name="Text Placeholder 2"/>
          <p:cNvSpPr>
            <a:spLocks noGrp="1"/>
          </p:cNvSpPr>
          <p:nvPr>
            <p:ph type="body" idx="1"/>
          </p:nvPr>
        </p:nvSpPr>
        <p:spPr>
          <a:xfrm>
            <a:off x="520932" y="2620202"/>
            <a:ext cx="3199440" cy="1284120"/>
          </a:xfrm>
        </p:spPr>
        <p:txBody>
          <a:bodyPr anchor="b"/>
          <a:lstStyle>
            <a:lvl1pPr marL="0" indent="0">
              <a:buNone/>
              <a:defRPr sz="1985" b="1"/>
            </a:lvl1pPr>
            <a:lvl2pPr marL="378150" indent="0">
              <a:buNone/>
              <a:defRPr sz="1654" b="1"/>
            </a:lvl2pPr>
            <a:lvl3pPr marL="756300" indent="0">
              <a:buNone/>
              <a:defRPr sz="1489" b="1"/>
            </a:lvl3pPr>
            <a:lvl4pPr marL="1134450" indent="0">
              <a:buNone/>
              <a:defRPr sz="1323" b="1"/>
            </a:lvl4pPr>
            <a:lvl5pPr marL="1512600" indent="0">
              <a:buNone/>
              <a:defRPr sz="1323" b="1"/>
            </a:lvl5pPr>
            <a:lvl6pPr marL="1890751" indent="0">
              <a:buNone/>
              <a:defRPr sz="1323" b="1"/>
            </a:lvl6pPr>
            <a:lvl7pPr marL="2268901" indent="0">
              <a:buNone/>
              <a:defRPr sz="1323" b="1"/>
            </a:lvl7pPr>
            <a:lvl8pPr marL="2647051" indent="0">
              <a:buNone/>
              <a:defRPr sz="1323" b="1"/>
            </a:lvl8pPr>
            <a:lvl9pPr marL="3025201" indent="0">
              <a:buNone/>
              <a:defRPr sz="1323" b="1"/>
            </a:lvl9pPr>
          </a:lstStyle>
          <a:p>
            <a:pPr lvl="0"/>
            <a:r>
              <a:rPr lang="en-US"/>
              <a:t>Click to edit Master text styles</a:t>
            </a:r>
          </a:p>
        </p:txBody>
      </p:sp>
      <p:sp>
        <p:nvSpPr>
          <p:cNvPr id="4" name="Content Placeholder 3"/>
          <p:cNvSpPr>
            <a:spLocks noGrp="1"/>
          </p:cNvSpPr>
          <p:nvPr>
            <p:ph sz="half" idx="2"/>
          </p:nvPr>
        </p:nvSpPr>
        <p:spPr>
          <a:xfrm>
            <a:off x="520932" y="3904322"/>
            <a:ext cx="3199440" cy="574266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28693" y="2620202"/>
            <a:ext cx="3215196" cy="1284120"/>
          </a:xfrm>
        </p:spPr>
        <p:txBody>
          <a:bodyPr anchor="b"/>
          <a:lstStyle>
            <a:lvl1pPr marL="0" indent="0">
              <a:buNone/>
              <a:defRPr sz="1985" b="1"/>
            </a:lvl1pPr>
            <a:lvl2pPr marL="378150" indent="0">
              <a:buNone/>
              <a:defRPr sz="1654" b="1"/>
            </a:lvl2pPr>
            <a:lvl3pPr marL="756300" indent="0">
              <a:buNone/>
              <a:defRPr sz="1489" b="1"/>
            </a:lvl3pPr>
            <a:lvl4pPr marL="1134450" indent="0">
              <a:buNone/>
              <a:defRPr sz="1323" b="1"/>
            </a:lvl4pPr>
            <a:lvl5pPr marL="1512600" indent="0">
              <a:buNone/>
              <a:defRPr sz="1323" b="1"/>
            </a:lvl5pPr>
            <a:lvl6pPr marL="1890751" indent="0">
              <a:buNone/>
              <a:defRPr sz="1323" b="1"/>
            </a:lvl6pPr>
            <a:lvl7pPr marL="2268901" indent="0">
              <a:buNone/>
              <a:defRPr sz="1323" b="1"/>
            </a:lvl7pPr>
            <a:lvl8pPr marL="2647051" indent="0">
              <a:buNone/>
              <a:defRPr sz="1323" b="1"/>
            </a:lvl8pPr>
            <a:lvl9pPr marL="3025201" indent="0">
              <a:buNone/>
              <a:defRPr sz="1323" b="1"/>
            </a:lvl9pPr>
          </a:lstStyle>
          <a:p>
            <a:pPr lvl="0"/>
            <a:r>
              <a:rPr lang="en-US"/>
              <a:t>Click to edit Master text styles</a:t>
            </a:r>
          </a:p>
        </p:txBody>
      </p:sp>
      <p:sp>
        <p:nvSpPr>
          <p:cNvPr id="6" name="Content Placeholder 5"/>
          <p:cNvSpPr>
            <a:spLocks noGrp="1"/>
          </p:cNvSpPr>
          <p:nvPr>
            <p:ph sz="quarter" idx="4"/>
          </p:nvPr>
        </p:nvSpPr>
        <p:spPr>
          <a:xfrm>
            <a:off x="3828693" y="3904322"/>
            <a:ext cx="3215196" cy="574266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46A803F-5665-4E7F-8DA6-11C67D5A65B1}" type="datetimeFigureOut">
              <a:rPr lang="en-US" smtClean="0"/>
              <a:t>12/6/2020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2F6FD6-5422-4C7A-869B-E15A193C7472}" type="slidenum">
              <a:rPr lang="en-US" smtClean="0"/>
              <a:t>‹#›</a:t>
            </a:fld>
            <a:endParaRPr lang="en-US"/>
          </a:p>
        </p:txBody>
      </p:sp>
    </p:spTree>
    <p:extLst>
      <p:ext uri="{BB962C8B-B14F-4D97-AF65-F5344CB8AC3E}">
        <p14:creationId xmlns:p14="http://schemas.microsoft.com/office/powerpoint/2010/main" val="11492953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46A803F-5665-4E7F-8DA6-11C67D5A65B1}" type="datetimeFigureOut">
              <a:rPr lang="en-US" smtClean="0"/>
              <a:t>12/6/2020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2F6FD6-5422-4C7A-869B-E15A193C7472}" type="slidenum">
              <a:rPr lang="en-US" smtClean="0"/>
              <a:t>‹#›</a:t>
            </a:fld>
            <a:endParaRPr lang="en-US"/>
          </a:p>
        </p:txBody>
      </p:sp>
    </p:spTree>
    <p:extLst>
      <p:ext uri="{BB962C8B-B14F-4D97-AF65-F5344CB8AC3E}">
        <p14:creationId xmlns:p14="http://schemas.microsoft.com/office/powerpoint/2010/main" val="20772804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6A803F-5665-4E7F-8DA6-11C67D5A65B1}" type="datetimeFigureOut">
              <a:rPr lang="en-US" smtClean="0"/>
              <a:t>12/6/2020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2F6FD6-5422-4C7A-869B-E15A193C7472}" type="slidenum">
              <a:rPr lang="en-US" smtClean="0"/>
              <a:t>‹#›</a:t>
            </a:fld>
            <a:endParaRPr lang="en-US"/>
          </a:p>
        </p:txBody>
      </p:sp>
    </p:spTree>
    <p:extLst>
      <p:ext uri="{BB962C8B-B14F-4D97-AF65-F5344CB8AC3E}">
        <p14:creationId xmlns:p14="http://schemas.microsoft.com/office/powerpoint/2010/main" val="1948438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0931" y="712576"/>
            <a:ext cx="2439216" cy="2494016"/>
          </a:xfrm>
        </p:spPr>
        <p:txBody>
          <a:bodyPr anchor="b"/>
          <a:lstStyle>
            <a:lvl1pPr>
              <a:defRPr sz="2647"/>
            </a:lvl1pPr>
          </a:lstStyle>
          <a:p>
            <a:r>
              <a:rPr lang="en-US"/>
              <a:t>Click to edit Master title style</a:t>
            </a:r>
            <a:endParaRPr lang="en-US" dirty="0"/>
          </a:p>
        </p:txBody>
      </p:sp>
      <p:sp>
        <p:nvSpPr>
          <p:cNvPr id="3" name="Content Placeholder 2"/>
          <p:cNvSpPr>
            <a:spLocks noGrp="1"/>
          </p:cNvSpPr>
          <p:nvPr>
            <p:ph idx="1"/>
          </p:nvPr>
        </p:nvSpPr>
        <p:spPr>
          <a:xfrm>
            <a:off x="3215196" y="1538968"/>
            <a:ext cx="3828693" cy="7595861"/>
          </a:xfrm>
        </p:spPr>
        <p:txBody>
          <a:bodyPr/>
          <a:lstStyle>
            <a:lvl1pPr>
              <a:defRPr sz="2647"/>
            </a:lvl1pPr>
            <a:lvl2pPr>
              <a:defRPr sz="2316"/>
            </a:lvl2pPr>
            <a:lvl3pPr>
              <a:defRPr sz="1985"/>
            </a:lvl3pPr>
            <a:lvl4pPr>
              <a:defRPr sz="1654"/>
            </a:lvl4pPr>
            <a:lvl5pPr>
              <a:defRPr sz="1654"/>
            </a:lvl5pPr>
            <a:lvl6pPr>
              <a:defRPr sz="1654"/>
            </a:lvl6pPr>
            <a:lvl7pPr>
              <a:defRPr sz="1654"/>
            </a:lvl7pPr>
            <a:lvl8pPr>
              <a:defRPr sz="1654"/>
            </a:lvl8pPr>
            <a:lvl9pPr>
              <a:defRPr sz="165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20931" y="3206592"/>
            <a:ext cx="2439216" cy="5940607"/>
          </a:xfrm>
        </p:spPr>
        <p:txBody>
          <a:bodyPr/>
          <a:lstStyle>
            <a:lvl1pPr marL="0" indent="0">
              <a:buNone/>
              <a:defRPr sz="1323"/>
            </a:lvl1pPr>
            <a:lvl2pPr marL="378150" indent="0">
              <a:buNone/>
              <a:defRPr sz="1158"/>
            </a:lvl2pPr>
            <a:lvl3pPr marL="756300" indent="0">
              <a:buNone/>
              <a:defRPr sz="993"/>
            </a:lvl3pPr>
            <a:lvl4pPr marL="1134450" indent="0">
              <a:buNone/>
              <a:defRPr sz="827"/>
            </a:lvl4pPr>
            <a:lvl5pPr marL="1512600" indent="0">
              <a:buNone/>
              <a:defRPr sz="827"/>
            </a:lvl5pPr>
            <a:lvl6pPr marL="1890751" indent="0">
              <a:buNone/>
              <a:defRPr sz="827"/>
            </a:lvl6pPr>
            <a:lvl7pPr marL="2268901" indent="0">
              <a:buNone/>
              <a:defRPr sz="827"/>
            </a:lvl7pPr>
            <a:lvl8pPr marL="2647051" indent="0">
              <a:buNone/>
              <a:defRPr sz="827"/>
            </a:lvl8pPr>
            <a:lvl9pPr marL="3025201" indent="0">
              <a:buNone/>
              <a:defRPr sz="827"/>
            </a:lvl9pPr>
          </a:lstStyle>
          <a:p>
            <a:pPr lvl="0"/>
            <a:r>
              <a:rPr lang="en-US"/>
              <a:t>Click to edit Master text styles</a:t>
            </a:r>
          </a:p>
        </p:txBody>
      </p:sp>
      <p:sp>
        <p:nvSpPr>
          <p:cNvPr id="5" name="Date Placeholder 4"/>
          <p:cNvSpPr>
            <a:spLocks noGrp="1"/>
          </p:cNvSpPr>
          <p:nvPr>
            <p:ph type="dt" sz="half" idx="10"/>
          </p:nvPr>
        </p:nvSpPr>
        <p:spPr/>
        <p:txBody>
          <a:bodyPr/>
          <a:lstStyle/>
          <a:p>
            <a:fld id="{046A803F-5665-4E7F-8DA6-11C67D5A65B1}" type="datetimeFigureOut">
              <a:rPr lang="en-US" smtClean="0"/>
              <a:t>12/6/2020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2F6FD6-5422-4C7A-869B-E15A193C7472}" type="slidenum">
              <a:rPr lang="en-US" smtClean="0"/>
              <a:t>‹#›</a:t>
            </a:fld>
            <a:endParaRPr lang="en-US"/>
          </a:p>
        </p:txBody>
      </p:sp>
    </p:spTree>
    <p:extLst>
      <p:ext uri="{BB962C8B-B14F-4D97-AF65-F5344CB8AC3E}">
        <p14:creationId xmlns:p14="http://schemas.microsoft.com/office/powerpoint/2010/main" val="1057270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0931" y="712576"/>
            <a:ext cx="2439216" cy="2494016"/>
          </a:xfrm>
        </p:spPr>
        <p:txBody>
          <a:bodyPr anchor="b"/>
          <a:lstStyle>
            <a:lvl1pPr>
              <a:defRPr sz="2647"/>
            </a:lvl1pPr>
          </a:lstStyle>
          <a:p>
            <a:r>
              <a:rPr lang="en-US"/>
              <a:t>Click to edit Master title style</a:t>
            </a:r>
            <a:endParaRPr lang="en-US" dirty="0"/>
          </a:p>
        </p:txBody>
      </p:sp>
      <p:sp>
        <p:nvSpPr>
          <p:cNvPr id="3" name="Picture Placeholder 2"/>
          <p:cNvSpPr>
            <a:spLocks noGrp="1" noChangeAspect="1"/>
          </p:cNvSpPr>
          <p:nvPr>
            <p:ph type="pic" idx="1"/>
          </p:nvPr>
        </p:nvSpPr>
        <p:spPr>
          <a:xfrm>
            <a:off x="3215196" y="1538968"/>
            <a:ext cx="3828693" cy="7595861"/>
          </a:xfrm>
        </p:spPr>
        <p:txBody>
          <a:bodyPr anchor="t"/>
          <a:lstStyle>
            <a:lvl1pPr marL="0" indent="0">
              <a:buNone/>
              <a:defRPr sz="2647"/>
            </a:lvl1pPr>
            <a:lvl2pPr marL="378150" indent="0">
              <a:buNone/>
              <a:defRPr sz="2316"/>
            </a:lvl2pPr>
            <a:lvl3pPr marL="756300" indent="0">
              <a:buNone/>
              <a:defRPr sz="1985"/>
            </a:lvl3pPr>
            <a:lvl4pPr marL="1134450" indent="0">
              <a:buNone/>
              <a:defRPr sz="1654"/>
            </a:lvl4pPr>
            <a:lvl5pPr marL="1512600" indent="0">
              <a:buNone/>
              <a:defRPr sz="1654"/>
            </a:lvl5pPr>
            <a:lvl6pPr marL="1890751" indent="0">
              <a:buNone/>
              <a:defRPr sz="1654"/>
            </a:lvl6pPr>
            <a:lvl7pPr marL="2268901" indent="0">
              <a:buNone/>
              <a:defRPr sz="1654"/>
            </a:lvl7pPr>
            <a:lvl8pPr marL="2647051" indent="0">
              <a:buNone/>
              <a:defRPr sz="1654"/>
            </a:lvl8pPr>
            <a:lvl9pPr marL="3025201" indent="0">
              <a:buNone/>
              <a:defRPr sz="1654"/>
            </a:lvl9pPr>
          </a:lstStyle>
          <a:p>
            <a:r>
              <a:rPr lang="en-US"/>
              <a:t>Click icon to add picture</a:t>
            </a:r>
            <a:endParaRPr lang="en-US" dirty="0"/>
          </a:p>
        </p:txBody>
      </p:sp>
      <p:sp>
        <p:nvSpPr>
          <p:cNvPr id="4" name="Text Placeholder 3"/>
          <p:cNvSpPr>
            <a:spLocks noGrp="1"/>
          </p:cNvSpPr>
          <p:nvPr>
            <p:ph type="body" sz="half" idx="2"/>
          </p:nvPr>
        </p:nvSpPr>
        <p:spPr>
          <a:xfrm>
            <a:off x="520931" y="3206592"/>
            <a:ext cx="2439216" cy="5940607"/>
          </a:xfrm>
        </p:spPr>
        <p:txBody>
          <a:bodyPr/>
          <a:lstStyle>
            <a:lvl1pPr marL="0" indent="0">
              <a:buNone/>
              <a:defRPr sz="1323"/>
            </a:lvl1pPr>
            <a:lvl2pPr marL="378150" indent="0">
              <a:buNone/>
              <a:defRPr sz="1158"/>
            </a:lvl2pPr>
            <a:lvl3pPr marL="756300" indent="0">
              <a:buNone/>
              <a:defRPr sz="993"/>
            </a:lvl3pPr>
            <a:lvl4pPr marL="1134450" indent="0">
              <a:buNone/>
              <a:defRPr sz="827"/>
            </a:lvl4pPr>
            <a:lvl5pPr marL="1512600" indent="0">
              <a:buNone/>
              <a:defRPr sz="827"/>
            </a:lvl5pPr>
            <a:lvl6pPr marL="1890751" indent="0">
              <a:buNone/>
              <a:defRPr sz="827"/>
            </a:lvl6pPr>
            <a:lvl7pPr marL="2268901" indent="0">
              <a:buNone/>
              <a:defRPr sz="827"/>
            </a:lvl7pPr>
            <a:lvl8pPr marL="2647051" indent="0">
              <a:buNone/>
              <a:defRPr sz="827"/>
            </a:lvl8pPr>
            <a:lvl9pPr marL="3025201" indent="0">
              <a:buNone/>
              <a:defRPr sz="827"/>
            </a:lvl9pPr>
          </a:lstStyle>
          <a:p>
            <a:pPr lvl="0"/>
            <a:r>
              <a:rPr lang="en-US"/>
              <a:t>Click to edit Master text styles</a:t>
            </a:r>
          </a:p>
        </p:txBody>
      </p:sp>
      <p:sp>
        <p:nvSpPr>
          <p:cNvPr id="5" name="Date Placeholder 4"/>
          <p:cNvSpPr>
            <a:spLocks noGrp="1"/>
          </p:cNvSpPr>
          <p:nvPr>
            <p:ph type="dt" sz="half" idx="10"/>
          </p:nvPr>
        </p:nvSpPr>
        <p:spPr/>
        <p:txBody>
          <a:bodyPr/>
          <a:lstStyle/>
          <a:p>
            <a:fld id="{046A803F-5665-4E7F-8DA6-11C67D5A65B1}" type="datetimeFigureOut">
              <a:rPr lang="en-US" smtClean="0"/>
              <a:t>12/6/2020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2F6FD6-5422-4C7A-869B-E15A193C7472}" type="slidenum">
              <a:rPr lang="en-US" smtClean="0"/>
              <a:t>‹#›</a:t>
            </a:fld>
            <a:endParaRPr lang="en-US"/>
          </a:p>
        </p:txBody>
      </p:sp>
    </p:spTree>
    <p:extLst>
      <p:ext uri="{BB962C8B-B14F-4D97-AF65-F5344CB8AC3E}">
        <p14:creationId xmlns:p14="http://schemas.microsoft.com/office/powerpoint/2010/main" val="6022137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946" y="569073"/>
            <a:ext cx="6522958" cy="206597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19946" y="2845355"/>
            <a:ext cx="6522958" cy="678184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19946" y="9906786"/>
            <a:ext cx="1701641" cy="569071"/>
          </a:xfrm>
          <a:prstGeom prst="rect">
            <a:avLst/>
          </a:prstGeom>
        </p:spPr>
        <p:txBody>
          <a:bodyPr vert="horz" lIns="91440" tIns="45720" rIns="91440" bIns="45720" rtlCol="0" anchor="ctr"/>
          <a:lstStyle>
            <a:lvl1pPr algn="l">
              <a:defRPr sz="993">
                <a:solidFill>
                  <a:schemeClr val="tx1">
                    <a:tint val="75000"/>
                  </a:schemeClr>
                </a:solidFill>
              </a:defRPr>
            </a:lvl1pPr>
          </a:lstStyle>
          <a:p>
            <a:fld id="{046A803F-5665-4E7F-8DA6-11C67D5A65B1}" type="datetimeFigureOut">
              <a:rPr lang="en-US" smtClean="0"/>
              <a:t>12/6/2020</a:t>
            </a:fld>
            <a:endParaRPr lang="en-US"/>
          </a:p>
        </p:txBody>
      </p:sp>
      <p:sp>
        <p:nvSpPr>
          <p:cNvPr id="5" name="Footer Placeholder 4"/>
          <p:cNvSpPr>
            <a:spLocks noGrp="1"/>
          </p:cNvSpPr>
          <p:nvPr>
            <p:ph type="ftr" sz="quarter" idx="3"/>
          </p:nvPr>
        </p:nvSpPr>
        <p:spPr>
          <a:xfrm>
            <a:off x="2505194" y="9906786"/>
            <a:ext cx="2552462" cy="569071"/>
          </a:xfrm>
          <a:prstGeom prst="rect">
            <a:avLst/>
          </a:prstGeom>
        </p:spPr>
        <p:txBody>
          <a:bodyPr vert="horz" lIns="91440" tIns="45720" rIns="91440" bIns="45720" rtlCol="0" anchor="ctr"/>
          <a:lstStyle>
            <a:lvl1pPr algn="ctr">
              <a:defRPr sz="993">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341263" y="9906786"/>
            <a:ext cx="1701641" cy="569071"/>
          </a:xfrm>
          <a:prstGeom prst="rect">
            <a:avLst/>
          </a:prstGeom>
        </p:spPr>
        <p:txBody>
          <a:bodyPr vert="horz" lIns="91440" tIns="45720" rIns="91440" bIns="45720" rtlCol="0" anchor="ctr"/>
          <a:lstStyle>
            <a:lvl1pPr algn="r">
              <a:defRPr sz="993">
                <a:solidFill>
                  <a:schemeClr val="tx1">
                    <a:tint val="75000"/>
                  </a:schemeClr>
                </a:solidFill>
              </a:defRPr>
            </a:lvl1pPr>
          </a:lstStyle>
          <a:p>
            <a:fld id="{AA2F6FD6-5422-4C7A-869B-E15A193C7472}" type="slidenum">
              <a:rPr lang="en-US" smtClean="0"/>
              <a:t>‹#›</a:t>
            </a:fld>
            <a:endParaRPr lang="en-US"/>
          </a:p>
        </p:txBody>
      </p:sp>
    </p:spTree>
    <p:extLst>
      <p:ext uri="{BB962C8B-B14F-4D97-AF65-F5344CB8AC3E}">
        <p14:creationId xmlns:p14="http://schemas.microsoft.com/office/powerpoint/2010/main" val="29618853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56300" rtl="0" eaLnBrk="1" latinLnBrk="0" hangingPunct="1">
        <a:lnSpc>
          <a:spcPct val="90000"/>
        </a:lnSpc>
        <a:spcBef>
          <a:spcPct val="0"/>
        </a:spcBef>
        <a:buNone/>
        <a:defRPr sz="3639" kern="1200">
          <a:solidFill>
            <a:schemeClr val="tx1"/>
          </a:solidFill>
          <a:latin typeface="+mj-lt"/>
          <a:ea typeface="+mj-ea"/>
          <a:cs typeface="+mj-cs"/>
        </a:defRPr>
      </a:lvl1pPr>
    </p:titleStyle>
    <p:bodyStyle>
      <a:lvl1pPr marL="189075" indent="-189075" algn="l" defTabSz="756300" rtl="0" eaLnBrk="1" latinLnBrk="0" hangingPunct="1">
        <a:lnSpc>
          <a:spcPct val="90000"/>
        </a:lnSpc>
        <a:spcBef>
          <a:spcPts val="827"/>
        </a:spcBef>
        <a:buFont typeface="Arial" panose="020B0604020202020204" pitchFamily="34" charset="0"/>
        <a:buChar char="•"/>
        <a:defRPr sz="2316" kern="1200">
          <a:solidFill>
            <a:schemeClr val="tx1"/>
          </a:solidFill>
          <a:latin typeface="+mn-lt"/>
          <a:ea typeface="+mn-ea"/>
          <a:cs typeface="+mn-cs"/>
        </a:defRPr>
      </a:lvl1pPr>
      <a:lvl2pPr marL="567225" indent="-189075" algn="l" defTabSz="756300" rtl="0" eaLnBrk="1" latinLnBrk="0" hangingPunct="1">
        <a:lnSpc>
          <a:spcPct val="90000"/>
        </a:lnSpc>
        <a:spcBef>
          <a:spcPts val="414"/>
        </a:spcBef>
        <a:buFont typeface="Arial" panose="020B0604020202020204" pitchFamily="34" charset="0"/>
        <a:buChar char="•"/>
        <a:defRPr sz="1985" kern="1200">
          <a:solidFill>
            <a:schemeClr val="tx1"/>
          </a:solidFill>
          <a:latin typeface="+mn-lt"/>
          <a:ea typeface="+mn-ea"/>
          <a:cs typeface="+mn-cs"/>
        </a:defRPr>
      </a:lvl2pPr>
      <a:lvl3pPr marL="945375" indent="-189075" algn="l" defTabSz="756300" rtl="0" eaLnBrk="1" latinLnBrk="0" hangingPunct="1">
        <a:lnSpc>
          <a:spcPct val="90000"/>
        </a:lnSpc>
        <a:spcBef>
          <a:spcPts val="414"/>
        </a:spcBef>
        <a:buFont typeface="Arial" panose="020B0604020202020204" pitchFamily="34" charset="0"/>
        <a:buChar char="•"/>
        <a:defRPr sz="1654" kern="1200">
          <a:solidFill>
            <a:schemeClr val="tx1"/>
          </a:solidFill>
          <a:latin typeface="+mn-lt"/>
          <a:ea typeface="+mn-ea"/>
          <a:cs typeface="+mn-cs"/>
        </a:defRPr>
      </a:lvl3pPr>
      <a:lvl4pPr marL="1323525" indent="-189075" algn="l" defTabSz="756300" rtl="0" eaLnBrk="1" latinLnBrk="0" hangingPunct="1">
        <a:lnSpc>
          <a:spcPct val="90000"/>
        </a:lnSpc>
        <a:spcBef>
          <a:spcPts val="414"/>
        </a:spcBef>
        <a:buFont typeface="Arial" panose="020B0604020202020204" pitchFamily="34" charset="0"/>
        <a:buChar char="•"/>
        <a:defRPr sz="1489" kern="1200">
          <a:solidFill>
            <a:schemeClr val="tx1"/>
          </a:solidFill>
          <a:latin typeface="+mn-lt"/>
          <a:ea typeface="+mn-ea"/>
          <a:cs typeface="+mn-cs"/>
        </a:defRPr>
      </a:lvl4pPr>
      <a:lvl5pPr marL="1701676" indent="-189075" algn="l" defTabSz="756300" rtl="0" eaLnBrk="1" latinLnBrk="0" hangingPunct="1">
        <a:lnSpc>
          <a:spcPct val="90000"/>
        </a:lnSpc>
        <a:spcBef>
          <a:spcPts val="414"/>
        </a:spcBef>
        <a:buFont typeface="Arial" panose="020B0604020202020204" pitchFamily="34" charset="0"/>
        <a:buChar char="•"/>
        <a:defRPr sz="1489" kern="1200">
          <a:solidFill>
            <a:schemeClr val="tx1"/>
          </a:solidFill>
          <a:latin typeface="+mn-lt"/>
          <a:ea typeface="+mn-ea"/>
          <a:cs typeface="+mn-cs"/>
        </a:defRPr>
      </a:lvl5pPr>
      <a:lvl6pPr marL="2079826" indent="-189075" algn="l" defTabSz="756300" rtl="0" eaLnBrk="1" latinLnBrk="0" hangingPunct="1">
        <a:lnSpc>
          <a:spcPct val="90000"/>
        </a:lnSpc>
        <a:spcBef>
          <a:spcPts val="414"/>
        </a:spcBef>
        <a:buFont typeface="Arial" panose="020B0604020202020204" pitchFamily="34" charset="0"/>
        <a:buChar char="•"/>
        <a:defRPr sz="1489" kern="1200">
          <a:solidFill>
            <a:schemeClr val="tx1"/>
          </a:solidFill>
          <a:latin typeface="+mn-lt"/>
          <a:ea typeface="+mn-ea"/>
          <a:cs typeface="+mn-cs"/>
        </a:defRPr>
      </a:lvl6pPr>
      <a:lvl7pPr marL="2457976" indent="-189075" algn="l" defTabSz="756300" rtl="0" eaLnBrk="1" latinLnBrk="0" hangingPunct="1">
        <a:lnSpc>
          <a:spcPct val="90000"/>
        </a:lnSpc>
        <a:spcBef>
          <a:spcPts val="414"/>
        </a:spcBef>
        <a:buFont typeface="Arial" panose="020B0604020202020204" pitchFamily="34" charset="0"/>
        <a:buChar char="•"/>
        <a:defRPr sz="1489" kern="1200">
          <a:solidFill>
            <a:schemeClr val="tx1"/>
          </a:solidFill>
          <a:latin typeface="+mn-lt"/>
          <a:ea typeface="+mn-ea"/>
          <a:cs typeface="+mn-cs"/>
        </a:defRPr>
      </a:lvl7pPr>
      <a:lvl8pPr marL="2836126" indent="-189075" algn="l" defTabSz="756300" rtl="0" eaLnBrk="1" latinLnBrk="0" hangingPunct="1">
        <a:lnSpc>
          <a:spcPct val="90000"/>
        </a:lnSpc>
        <a:spcBef>
          <a:spcPts val="414"/>
        </a:spcBef>
        <a:buFont typeface="Arial" panose="020B0604020202020204" pitchFamily="34" charset="0"/>
        <a:buChar char="•"/>
        <a:defRPr sz="1489" kern="1200">
          <a:solidFill>
            <a:schemeClr val="tx1"/>
          </a:solidFill>
          <a:latin typeface="+mn-lt"/>
          <a:ea typeface="+mn-ea"/>
          <a:cs typeface="+mn-cs"/>
        </a:defRPr>
      </a:lvl8pPr>
      <a:lvl9pPr marL="3214276" indent="-189075" algn="l" defTabSz="756300" rtl="0" eaLnBrk="1" latinLnBrk="0" hangingPunct="1">
        <a:lnSpc>
          <a:spcPct val="90000"/>
        </a:lnSpc>
        <a:spcBef>
          <a:spcPts val="414"/>
        </a:spcBef>
        <a:buFont typeface="Arial" panose="020B0604020202020204" pitchFamily="34" charset="0"/>
        <a:buChar char="•"/>
        <a:defRPr sz="1489" kern="1200">
          <a:solidFill>
            <a:schemeClr val="tx1"/>
          </a:solidFill>
          <a:latin typeface="+mn-lt"/>
          <a:ea typeface="+mn-ea"/>
          <a:cs typeface="+mn-cs"/>
        </a:defRPr>
      </a:lvl9pPr>
    </p:bodyStyle>
    <p:otherStyle>
      <a:defPPr>
        <a:defRPr lang="en-US"/>
      </a:defPPr>
      <a:lvl1pPr marL="0" algn="l" defTabSz="756300" rtl="0" eaLnBrk="1" latinLnBrk="0" hangingPunct="1">
        <a:defRPr sz="1489" kern="1200">
          <a:solidFill>
            <a:schemeClr val="tx1"/>
          </a:solidFill>
          <a:latin typeface="+mn-lt"/>
          <a:ea typeface="+mn-ea"/>
          <a:cs typeface="+mn-cs"/>
        </a:defRPr>
      </a:lvl1pPr>
      <a:lvl2pPr marL="378150" algn="l" defTabSz="756300" rtl="0" eaLnBrk="1" latinLnBrk="0" hangingPunct="1">
        <a:defRPr sz="1489" kern="1200">
          <a:solidFill>
            <a:schemeClr val="tx1"/>
          </a:solidFill>
          <a:latin typeface="+mn-lt"/>
          <a:ea typeface="+mn-ea"/>
          <a:cs typeface="+mn-cs"/>
        </a:defRPr>
      </a:lvl2pPr>
      <a:lvl3pPr marL="756300" algn="l" defTabSz="756300" rtl="0" eaLnBrk="1" latinLnBrk="0" hangingPunct="1">
        <a:defRPr sz="1489" kern="1200">
          <a:solidFill>
            <a:schemeClr val="tx1"/>
          </a:solidFill>
          <a:latin typeface="+mn-lt"/>
          <a:ea typeface="+mn-ea"/>
          <a:cs typeface="+mn-cs"/>
        </a:defRPr>
      </a:lvl3pPr>
      <a:lvl4pPr marL="1134450" algn="l" defTabSz="756300" rtl="0" eaLnBrk="1" latinLnBrk="0" hangingPunct="1">
        <a:defRPr sz="1489" kern="1200">
          <a:solidFill>
            <a:schemeClr val="tx1"/>
          </a:solidFill>
          <a:latin typeface="+mn-lt"/>
          <a:ea typeface="+mn-ea"/>
          <a:cs typeface="+mn-cs"/>
        </a:defRPr>
      </a:lvl4pPr>
      <a:lvl5pPr marL="1512600" algn="l" defTabSz="756300" rtl="0" eaLnBrk="1" latinLnBrk="0" hangingPunct="1">
        <a:defRPr sz="1489" kern="1200">
          <a:solidFill>
            <a:schemeClr val="tx1"/>
          </a:solidFill>
          <a:latin typeface="+mn-lt"/>
          <a:ea typeface="+mn-ea"/>
          <a:cs typeface="+mn-cs"/>
        </a:defRPr>
      </a:lvl5pPr>
      <a:lvl6pPr marL="1890751" algn="l" defTabSz="756300" rtl="0" eaLnBrk="1" latinLnBrk="0" hangingPunct="1">
        <a:defRPr sz="1489" kern="1200">
          <a:solidFill>
            <a:schemeClr val="tx1"/>
          </a:solidFill>
          <a:latin typeface="+mn-lt"/>
          <a:ea typeface="+mn-ea"/>
          <a:cs typeface="+mn-cs"/>
        </a:defRPr>
      </a:lvl6pPr>
      <a:lvl7pPr marL="2268901" algn="l" defTabSz="756300" rtl="0" eaLnBrk="1" latinLnBrk="0" hangingPunct="1">
        <a:defRPr sz="1489" kern="1200">
          <a:solidFill>
            <a:schemeClr val="tx1"/>
          </a:solidFill>
          <a:latin typeface="+mn-lt"/>
          <a:ea typeface="+mn-ea"/>
          <a:cs typeface="+mn-cs"/>
        </a:defRPr>
      </a:lvl7pPr>
      <a:lvl8pPr marL="2647051" algn="l" defTabSz="756300" rtl="0" eaLnBrk="1" latinLnBrk="0" hangingPunct="1">
        <a:defRPr sz="1489" kern="1200">
          <a:solidFill>
            <a:schemeClr val="tx1"/>
          </a:solidFill>
          <a:latin typeface="+mn-lt"/>
          <a:ea typeface="+mn-ea"/>
          <a:cs typeface="+mn-cs"/>
        </a:defRPr>
      </a:lvl8pPr>
      <a:lvl9pPr marL="3025201" algn="l" defTabSz="756300" rtl="0" eaLnBrk="1" latinLnBrk="0" hangingPunct="1">
        <a:defRPr sz="148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tiff"/><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2C3038"/>
        </a:solidFill>
        <a:effectLst/>
      </p:bgPr>
    </p:bg>
    <p:spTree>
      <p:nvGrpSpPr>
        <p:cNvPr id="1" name=""/>
        <p:cNvGrpSpPr/>
        <p:nvPr/>
      </p:nvGrpSpPr>
      <p:grpSpPr>
        <a:xfrm>
          <a:off x="0" y="0"/>
          <a:ext cx="0" cy="0"/>
          <a:chOff x="0" y="0"/>
          <a:chExt cx="0" cy="0"/>
        </a:xfrm>
      </p:grpSpPr>
      <p:sp>
        <p:nvSpPr>
          <p:cNvPr id="161" name="Rectangle 160"/>
          <p:cNvSpPr/>
          <p:nvPr/>
        </p:nvSpPr>
        <p:spPr>
          <a:xfrm rot="5400000">
            <a:off x="-3621199" y="3789276"/>
            <a:ext cx="10688640" cy="31566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388529" y="2131264"/>
            <a:ext cx="2669184" cy="561692"/>
          </a:xfrm>
          <a:prstGeom prst="rect">
            <a:avLst/>
          </a:prstGeom>
          <a:noFill/>
          <a:ln w="3175">
            <a:noFill/>
          </a:ln>
        </p:spPr>
        <p:txBody>
          <a:bodyPr wrap="square" rtlCol="0"/>
          <a:lstStyle/>
          <a:p>
            <a:pPr algn="ctr"/>
            <a:r>
              <a:rPr lang="en-US" sz="2000" b="1" dirty="0">
                <a:solidFill>
                  <a:srgbClr val="0C75AE"/>
                </a:solidFill>
                <a:latin typeface="Arial" panose="020B0604020202020204" pitchFamily="34" charset="0"/>
                <a:cs typeface="Arial" panose="020B0604020202020204" pitchFamily="34" charset="0"/>
              </a:rPr>
              <a:t>JOHN DOE</a:t>
            </a:r>
          </a:p>
          <a:p>
            <a:pPr algn="ctr"/>
            <a:r>
              <a:rPr lang="en-US" sz="1050" dirty="0">
                <a:solidFill>
                  <a:srgbClr val="2C3038"/>
                </a:solidFill>
                <a:latin typeface="Arial" panose="020B0604020202020204" pitchFamily="34" charset="0"/>
                <a:cs typeface="Arial" panose="020B0604020202020204" pitchFamily="34" charset="0"/>
              </a:rPr>
              <a:t>JOB TITLE</a:t>
            </a:r>
          </a:p>
        </p:txBody>
      </p:sp>
      <p:sp>
        <p:nvSpPr>
          <p:cNvPr id="8" name="TextBox 7"/>
          <p:cNvSpPr txBox="1"/>
          <p:nvPr/>
        </p:nvSpPr>
        <p:spPr>
          <a:xfrm>
            <a:off x="3752332" y="304214"/>
            <a:ext cx="2169874" cy="707886"/>
          </a:xfrm>
          <a:prstGeom prst="rect">
            <a:avLst/>
          </a:prstGeom>
          <a:noFill/>
          <a:ln w="3175">
            <a:noFill/>
          </a:ln>
        </p:spPr>
        <p:txBody>
          <a:bodyPr wrap="square" rtlCol="0"/>
          <a:lstStyle/>
          <a:p>
            <a:pPr>
              <a:lnSpc>
                <a:spcPct val="200000"/>
              </a:lnSpc>
            </a:pPr>
            <a:r>
              <a:rPr lang="en-GB" sz="1000" dirty="0">
                <a:solidFill>
                  <a:schemeClr val="bg1"/>
                </a:solidFill>
                <a:latin typeface="Arial" panose="020B0604020202020204" pitchFamily="34" charset="0"/>
                <a:cs typeface="Arial" panose="020B0604020202020204" pitchFamily="34" charset="0"/>
              </a:rPr>
              <a:t>12 Regent Street Y200 New-York </a:t>
            </a:r>
            <a:r>
              <a:rPr lang="en-US" sz="1000" dirty="0">
                <a:solidFill>
                  <a:schemeClr val="bg1"/>
                </a:solidFill>
                <a:latin typeface="Arial" panose="020B0604020202020204" pitchFamily="34" charset="0"/>
                <a:cs typeface="Arial" panose="020B0604020202020204" pitchFamily="34" charset="0"/>
              </a:rPr>
              <a:t>111 222 333</a:t>
            </a:r>
          </a:p>
        </p:txBody>
      </p:sp>
      <p:sp>
        <p:nvSpPr>
          <p:cNvPr id="9" name="TextBox 8"/>
          <p:cNvSpPr txBox="1"/>
          <p:nvPr/>
        </p:nvSpPr>
        <p:spPr>
          <a:xfrm>
            <a:off x="388529" y="4971046"/>
            <a:ext cx="2669184" cy="2354491"/>
          </a:xfrm>
          <a:prstGeom prst="rect">
            <a:avLst/>
          </a:prstGeom>
          <a:noFill/>
          <a:ln w="3175">
            <a:noFill/>
          </a:ln>
        </p:spPr>
        <p:txBody>
          <a:bodyPr wrap="square" rtlCol="0"/>
          <a:lstStyle/>
          <a:p>
            <a:pPr lvl="1"/>
            <a:r>
              <a:rPr lang="en-US" sz="1200" b="1" dirty="0">
                <a:solidFill>
                  <a:srgbClr val="0C75AE"/>
                </a:solidFill>
                <a:latin typeface="Arial" panose="020B0604020202020204" pitchFamily="34" charset="0"/>
                <a:cs typeface="Arial" panose="020B0604020202020204" pitchFamily="34" charset="0"/>
              </a:rPr>
              <a:t>HARD SKILLS</a:t>
            </a:r>
          </a:p>
          <a:p>
            <a:endParaRPr lang="en-US" sz="1000" dirty="0">
              <a:solidFill>
                <a:schemeClr val="tx1">
                  <a:lumMod val="50000"/>
                  <a:lumOff val="50000"/>
                </a:schemeClr>
              </a:solidFill>
              <a:latin typeface="Arial" panose="020B0604020202020204" pitchFamily="34" charset="0"/>
              <a:cs typeface="Arial" panose="020B0604020202020204" pitchFamily="34" charset="0"/>
            </a:endParaRPr>
          </a:p>
          <a:p>
            <a:pPr>
              <a:lnSpc>
                <a:spcPct val="250000"/>
              </a:lnSpc>
            </a:pPr>
            <a:r>
              <a:rPr lang="en-US" sz="1000" dirty="0">
                <a:solidFill>
                  <a:srgbClr val="2C3038"/>
                </a:solidFill>
                <a:latin typeface="Arial" panose="020B0604020202020204" pitchFamily="34" charset="0"/>
                <a:cs typeface="Arial" panose="020B0604020202020204" pitchFamily="34" charset="0"/>
              </a:rPr>
              <a:t>Web</a:t>
            </a:r>
          </a:p>
          <a:p>
            <a:pPr>
              <a:lnSpc>
                <a:spcPct val="250000"/>
              </a:lnSpc>
            </a:pPr>
            <a:r>
              <a:rPr lang="en-US" sz="1000" dirty="0">
                <a:solidFill>
                  <a:srgbClr val="2C3038"/>
                </a:solidFill>
                <a:latin typeface="Arial" panose="020B0604020202020204" pitchFamily="34" charset="0"/>
                <a:cs typeface="Arial" panose="020B0604020202020204" pitchFamily="34" charset="0"/>
              </a:rPr>
              <a:t>UI | UX Design</a:t>
            </a:r>
          </a:p>
          <a:p>
            <a:pPr>
              <a:lnSpc>
                <a:spcPct val="250000"/>
              </a:lnSpc>
            </a:pPr>
            <a:r>
              <a:rPr lang="en-US" sz="1000" dirty="0">
                <a:solidFill>
                  <a:srgbClr val="2C3038"/>
                </a:solidFill>
                <a:latin typeface="Arial" panose="020B0604020202020204" pitchFamily="34" charset="0"/>
                <a:cs typeface="Arial" panose="020B0604020202020204" pitchFamily="34" charset="0"/>
              </a:rPr>
              <a:t>Graphic Design</a:t>
            </a:r>
          </a:p>
          <a:p>
            <a:pPr>
              <a:lnSpc>
                <a:spcPct val="250000"/>
              </a:lnSpc>
            </a:pPr>
            <a:r>
              <a:rPr lang="en-US" sz="1000" dirty="0">
                <a:solidFill>
                  <a:srgbClr val="2C3038"/>
                </a:solidFill>
                <a:latin typeface="Arial" panose="020B0604020202020204" pitchFamily="34" charset="0"/>
                <a:cs typeface="Arial" panose="020B0604020202020204" pitchFamily="34" charset="0"/>
              </a:rPr>
              <a:t>Brand Design</a:t>
            </a:r>
          </a:p>
          <a:p>
            <a:pPr>
              <a:lnSpc>
                <a:spcPct val="250000"/>
              </a:lnSpc>
            </a:pPr>
            <a:r>
              <a:rPr lang="en-US" sz="1000" dirty="0">
                <a:solidFill>
                  <a:srgbClr val="2C3038"/>
                </a:solidFill>
                <a:latin typeface="Arial" panose="020B0604020202020204" pitchFamily="34" charset="0"/>
                <a:cs typeface="Arial" panose="020B0604020202020204" pitchFamily="34" charset="0"/>
              </a:rPr>
              <a:t>Networking</a:t>
            </a:r>
            <a:endParaRPr lang="en-US" sz="500" dirty="0">
              <a:solidFill>
                <a:srgbClr val="2C3038"/>
              </a:solidFill>
              <a:latin typeface="Arial" panose="020B0604020202020204" pitchFamily="34" charset="0"/>
              <a:cs typeface="Arial" panose="020B0604020202020204" pitchFamily="34" charset="0"/>
            </a:endParaRPr>
          </a:p>
        </p:txBody>
      </p:sp>
      <p:sp>
        <p:nvSpPr>
          <p:cNvPr id="111" name="TextBox 110"/>
          <p:cNvSpPr txBox="1"/>
          <p:nvPr/>
        </p:nvSpPr>
        <p:spPr>
          <a:xfrm>
            <a:off x="388529" y="7739180"/>
            <a:ext cx="2669184" cy="1969770"/>
          </a:xfrm>
          <a:prstGeom prst="rect">
            <a:avLst/>
          </a:prstGeom>
          <a:noFill/>
          <a:ln w="3175">
            <a:noFill/>
          </a:ln>
        </p:spPr>
        <p:txBody>
          <a:bodyPr wrap="square" rtlCol="0"/>
          <a:lstStyle/>
          <a:p>
            <a:pPr lvl="1"/>
            <a:r>
              <a:rPr lang="en-US" sz="1200" b="1" dirty="0">
                <a:solidFill>
                  <a:srgbClr val="0C75AE"/>
                </a:solidFill>
                <a:latin typeface="Arial" panose="020B0604020202020204" pitchFamily="34" charset="0"/>
                <a:cs typeface="Arial" panose="020B0604020202020204" pitchFamily="34" charset="0"/>
              </a:rPr>
              <a:t>SOFT SKILLS</a:t>
            </a:r>
          </a:p>
          <a:p>
            <a:endParaRPr lang="en-US" sz="1000" dirty="0">
              <a:solidFill>
                <a:schemeClr val="tx1">
                  <a:lumMod val="50000"/>
                  <a:lumOff val="50000"/>
                </a:schemeClr>
              </a:solidFill>
              <a:latin typeface="Arial" panose="020B0604020202020204" pitchFamily="34" charset="0"/>
              <a:cs typeface="Arial" panose="020B0604020202020204" pitchFamily="34" charset="0"/>
            </a:endParaRPr>
          </a:p>
          <a:p>
            <a:pPr>
              <a:lnSpc>
                <a:spcPct val="250000"/>
              </a:lnSpc>
            </a:pPr>
            <a:r>
              <a:rPr lang="en-US" sz="1000" dirty="0" err="1">
                <a:solidFill>
                  <a:srgbClr val="2C3038"/>
                </a:solidFill>
                <a:latin typeface="Arial" panose="020B0604020202020204" pitchFamily="34" charset="0"/>
                <a:cs typeface="Arial" panose="020B0604020202020204" pitchFamily="34" charset="0"/>
              </a:rPr>
              <a:t>Creative</a:t>
            </a:r>
            <a:endParaRPr lang="en-US" sz="1000" dirty="0">
              <a:solidFill>
                <a:srgbClr val="2C3038"/>
              </a:solidFill>
              <a:latin typeface="Arial" panose="020B0604020202020204" pitchFamily="34" charset="0"/>
              <a:cs typeface="Arial" panose="020B0604020202020204" pitchFamily="34" charset="0"/>
            </a:endParaRPr>
          </a:p>
          <a:p>
            <a:pPr>
              <a:lnSpc>
                <a:spcPct val="250000"/>
              </a:lnSpc>
            </a:pPr>
            <a:r>
              <a:rPr lang="en-US" sz="1000" dirty="0" err="1">
                <a:solidFill>
                  <a:srgbClr val="2C3038"/>
                </a:solidFill>
                <a:latin typeface="Arial" panose="020B0604020202020204" pitchFamily="34" charset="0"/>
                <a:cs typeface="Arial" panose="020B0604020202020204" pitchFamily="34" charset="0"/>
              </a:rPr>
              <a:t>Punctual</a:t>
            </a:r>
            <a:endParaRPr lang="en-US" sz="1000" dirty="0">
              <a:solidFill>
                <a:srgbClr val="2C3038"/>
              </a:solidFill>
              <a:latin typeface="Arial" panose="020B0604020202020204" pitchFamily="34" charset="0"/>
              <a:cs typeface="Arial" panose="020B0604020202020204" pitchFamily="34" charset="0"/>
            </a:endParaRPr>
          </a:p>
          <a:p>
            <a:pPr>
              <a:lnSpc>
                <a:spcPct val="250000"/>
              </a:lnSpc>
            </a:pPr>
            <a:r>
              <a:rPr lang="en-US" sz="1000" dirty="0" err="1">
                <a:solidFill>
                  <a:srgbClr val="2C3038"/>
                </a:solidFill>
                <a:latin typeface="Arial" panose="020B0604020202020204" pitchFamily="34" charset="0"/>
                <a:cs typeface="Arial" panose="020B0604020202020204" pitchFamily="34" charset="0"/>
              </a:rPr>
              <a:t>Pugnacious</a:t>
            </a:r>
            <a:endParaRPr lang="en-US" sz="1000" dirty="0">
              <a:solidFill>
                <a:srgbClr val="2C3038"/>
              </a:solidFill>
              <a:latin typeface="Arial" panose="020B0604020202020204" pitchFamily="34" charset="0"/>
              <a:cs typeface="Arial" panose="020B0604020202020204" pitchFamily="34" charset="0"/>
            </a:endParaRPr>
          </a:p>
          <a:p>
            <a:pPr>
              <a:lnSpc>
                <a:spcPct val="250000"/>
              </a:lnSpc>
            </a:pPr>
            <a:r>
              <a:rPr lang="en-US" sz="1000">
                <a:solidFill>
                  <a:srgbClr val="2C3038"/>
                </a:solidFill>
                <a:latin typeface="Arial" panose="020B0604020202020204" pitchFamily="34" charset="0"/>
                <a:cs typeface="Arial" panose="020B0604020202020204" pitchFamily="34" charset="0"/>
              </a:rPr>
              <a:t>Organized</a:t>
            </a:r>
            <a:endParaRPr lang="en-US" sz="500" dirty="0">
              <a:solidFill>
                <a:srgbClr val="2C3038"/>
              </a:solidFill>
              <a:latin typeface="Arial" panose="020B0604020202020204" pitchFamily="34" charset="0"/>
              <a:cs typeface="Arial" panose="020B0604020202020204" pitchFamily="34" charset="0"/>
            </a:endParaRPr>
          </a:p>
        </p:txBody>
      </p:sp>
      <p:sp>
        <p:nvSpPr>
          <p:cNvPr id="162" name="TextBox 161"/>
          <p:cNvSpPr txBox="1"/>
          <p:nvPr/>
        </p:nvSpPr>
        <p:spPr>
          <a:xfrm>
            <a:off x="3473056" y="9847452"/>
            <a:ext cx="3915727" cy="323165"/>
          </a:xfrm>
          <a:prstGeom prst="rect">
            <a:avLst/>
          </a:prstGeom>
          <a:noFill/>
          <a:ln w="3175">
            <a:noFill/>
          </a:ln>
        </p:spPr>
        <p:txBody>
          <a:bodyPr wrap="square" numCol="3" rtlCol="0"/>
          <a:lstStyle/>
          <a:p>
            <a:pPr algn="ctr">
              <a:lnSpc>
                <a:spcPct val="150000"/>
              </a:lnSpc>
            </a:pPr>
            <a:r>
              <a:rPr lang="en-US" sz="1000" dirty="0" err="1">
                <a:solidFill>
                  <a:schemeClr val="bg1"/>
                </a:solidFill>
                <a:latin typeface="Arial" panose="020B0604020202020204" pitchFamily="34" charset="0"/>
                <a:cs typeface="Arial" panose="020B0604020202020204" pitchFamily="34" charset="0"/>
              </a:rPr>
              <a:t>French</a:t>
            </a:r>
            <a:endParaRPr lang="en-US" sz="1000" dirty="0">
              <a:solidFill>
                <a:schemeClr val="bg1"/>
              </a:solidFill>
              <a:latin typeface="Arial" panose="020B0604020202020204" pitchFamily="34" charset="0"/>
              <a:cs typeface="Arial" panose="020B0604020202020204" pitchFamily="34" charset="0"/>
            </a:endParaRPr>
          </a:p>
          <a:p>
            <a:pPr algn="ctr">
              <a:lnSpc>
                <a:spcPct val="150000"/>
              </a:lnSpc>
            </a:pPr>
            <a:r>
              <a:rPr lang="en-US" sz="1000" dirty="0" err="1">
                <a:solidFill>
                  <a:schemeClr val="bg1"/>
                </a:solidFill>
                <a:latin typeface="Arial" panose="020B0604020202020204" pitchFamily="34" charset="0"/>
                <a:cs typeface="Arial" panose="020B0604020202020204" pitchFamily="34" charset="0"/>
              </a:rPr>
              <a:t>Italian</a:t>
            </a:r>
            <a:endParaRPr lang="en-US" sz="1000" dirty="0">
              <a:solidFill>
                <a:schemeClr val="bg1"/>
              </a:solidFill>
              <a:latin typeface="Arial" panose="020B0604020202020204" pitchFamily="34" charset="0"/>
              <a:cs typeface="Arial" panose="020B0604020202020204" pitchFamily="34" charset="0"/>
            </a:endParaRPr>
          </a:p>
          <a:p>
            <a:pPr algn="ctr">
              <a:lnSpc>
                <a:spcPct val="150000"/>
              </a:lnSpc>
            </a:pPr>
            <a:r>
              <a:rPr lang="en-US" sz="1000" dirty="0" err="1">
                <a:solidFill>
                  <a:schemeClr val="bg1"/>
                </a:solidFill>
                <a:latin typeface="Arial" panose="020B0604020202020204" pitchFamily="34" charset="0"/>
                <a:cs typeface="Arial" panose="020B0604020202020204" pitchFamily="34" charset="0"/>
              </a:rPr>
              <a:t>Deutch</a:t>
            </a:r>
            <a:endParaRPr lang="en-US" sz="500" dirty="0">
              <a:solidFill>
                <a:schemeClr val="bg1"/>
              </a:solidFill>
              <a:latin typeface="Arial" panose="020B0604020202020204" pitchFamily="34" charset="0"/>
              <a:cs typeface="Arial" panose="020B0604020202020204" pitchFamily="34" charset="0"/>
            </a:endParaRPr>
          </a:p>
        </p:txBody>
      </p:sp>
      <p:sp>
        <p:nvSpPr>
          <p:cNvPr id="203" name="TextBox 202"/>
          <p:cNvSpPr txBox="1"/>
          <p:nvPr/>
        </p:nvSpPr>
        <p:spPr>
          <a:xfrm>
            <a:off x="390919" y="2809736"/>
            <a:ext cx="2664405" cy="1708160"/>
          </a:xfrm>
          <a:prstGeom prst="rect">
            <a:avLst/>
          </a:prstGeom>
          <a:noFill/>
        </p:spPr>
        <p:txBody>
          <a:bodyPr wrap="square" rtlCol="0"/>
          <a:lstStyle/>
          <a:p>
            <a:pPr algn="just"/>
            <a:endParaRPr lang="en-US" sz="1200" b="1" dirty="0">
              <a:solidFill>
                <a:srgbClr val="0C75AE"/>
              </a:solidFill>
              <a:latin typeface="Arial" panose="020B0604020202020204" pitchFamily="34" charset="0"/>
              <a:cs typeface="Arial" panose="020B0604020202020204" pitchFamily="34" charset="0"/>
            </a:endParaRPr>
          </a:p>
          <a:p>
            <a:pPr lvl="1" algn="just"/>
            <a:r>
              <a:rPr lang="en-US" sz="1200" b="1" dirty="0">
                <a:solidFill>
                  <a:srgbClr val="0C75AE"/>
                </a:solidFill>
                <a:latin typeface="Arial" panose="020B0604020202020204" pitchFamily="34" charset="0"/>
                <a:cs typeface="Arial" panose="020B0604020202020204" pitchFamily="34" charset="0"/>
              </a:rPr>
              <a:t>ABOUT ME</a:t>
            </a:r>
          </a:p>
          <a:p>
            <a:pPr algn="just"/>
            <a:endParaRPr lang="en-US" sz="1100" b="1" dirty="0">
              <a:solidFill>
                <a:srgbClr val="2C3038"/>
              </a:solidFill>
              <a:latin typeface="Arial" panose="020B0604020202020204" pitchFamily="34" charset="0"/>
              <a:cs typeface="Arial" panose="020B0604020202020204" pitchFamily="34" charset="0"/>
            </a:endParaRPr>
          </a:p>
          <a:p>
            <a:r>
              <a:rPr lang="en-US" sz="1000" b="1" dirty="0" err="1">
                <a:solidFill>
                  <a:srgbClr val="2C3038"/>
                </a:solidFill>
                <a:latin typeface="Arial" panose="020B0604020202020204" pitchFamily="34" charset="0"/>
                <a:cs typeface="Arial" panose="020B0604020202020204" pitchFamily="34" charset="0"/>
              </a:rPr>
              <a:t>Lorem ipsum dolor sit amet, consectetur adipiscing elit. Quisque pulvinar sit amet turpis ut consequat. Lorem ipsum dolor sit amet, consectetur adipiscing elit. Quisque pulvinar sit amet turpis ut consequat. Vous pouvez les présenter sous forme de puces ou en texte plain.</a:t>
            </a:r>
            <a:endParaRPr lang="en-US" sz="1000" b="1" dirty="0">
              <a:solidFill>
                <a:srgbClr val="2C3038"/>
              </a:solidFill>
              <a:latin typeface="Arial" panose="020B0604020202020204" pitchFamily="34" charset="0"/>
              <a:cs typeface="Arial" panose="020B0604020202020204" pitchFamily="34" charset="0"/>
            </a:endParaRPr>
          </a:p>
        </p:txBody>
      </p:sp>
      <p:sp>
        <p:nvSpPr>
          <p:cNvPr id="154" name="TextBox 153"/>
          <p:cNvSpPr txBox="1"/>
          <p:nvPr/>
        </p:nvSpPr>
        <p:spPr>
          <a:xfrm>
            <a:off x="3490912" y="1239436"/>
            <a:ext cx="3915727" cy="461665"/>
          </a:xfrm>
          <a:prstGeom prst="rect">
            <a:avLst/>
          </a:prstGeom>
          <a:noFill/>
        </p:spPr>
        <p:txBody>
          <a:bodyPr wrap="square" rtlCol="0"/>
          <a:lstStyle/>
          <a:p>
            <a:pPr lvl="1"/>
            <a:endParaRPr lang="en-US" sz="1200" b="1" dirty="0">
              <a:solidFill>
                <a:schemeClr val="bg1"/>
              </a:solidFill>
              <a:latin typeface="Arial" panose="020B0604020202020204" pitchFamily="34" charset="0"/>
              <a:cs typeface="Arial" panose="020B0604020202020204" pitchFamily="34" charset="0"/>
            </a:endParaRPr>
          </a:p>
          <a:p>
            <a:pPr lvl="1"/>
            <a:r>
              <a:rPr lang="en-US" sz="1200" b="1" dirty="0">
                <a:solidFill>
                  <a:schemeClr val="bg1"/>
                </a:solidFill>
                <a:latin typeface="Arial" panose="020B0604020202020204" pitchFamily="34" charset="0"/>
                <a:cs typeface="Arial" panose="020B0604020202020204" pitchFamily="34" charset="0"/>
              </a:rPr>
              <a:t>WORK EXPERIENCE</a:t>
            </a:r>
            <a:endParaRPr lang="en-US" sz="1000" dirty="0">
              <a:solidFill>
                <a:schemeClr val="bg1"/>
              </a:solidFill>
              <a:latin typeface="Arial" panose="020B0604020202020204" pitchFamily="34" charset="0"/>
              <a:cs typeface="Arial" panose="020B0604020202020204" pitchFamily="34" charset="0"/>
            </a:endParaRPr>
          </a:p>
        </p:txBody>
      </p:sp>
      <p:cxnSp>
        <p:nvCxnSpPr>
          <p:cNvPr id="155" name="Straight Connector 154"/>
          <p:cNvCxnSpPr/>
          <p:nvPr/>
        </p:nvCxnSpPr>
        <p:spPr>
          <a:xfrm>
            <a:off x="4014629" y="1701101"/>
            <a:ext cx="3374155" cy="0"/>
          </a:xfrm>
          <a:prstGeom prst="line">
            <a:avLst/>
          </a:prstGeom>
          <a:ln w="3175">
            <a:solidFill>
              <a:schemeClr val="bg1">
                <a:alpha val="20000"/>
              </a:schemeClr>
            </a:solidFill>
          </a:ln>
        </p:spPr>
        <p:style>
          <a:lnRef idx="1">
            <a:schemeClr val="accent1"/>
          </a:lnRef>
          <a:fillRef idx="0">
            <a:schemeClr val="accent1"/>
          </a:fillRef>
          <a:effectRef idx="0">
            <a:schemeClr val="accent1"/>
          </a:effectRef>
          <a:fontRef idx="minor">
            <a:schemeClr val="tx1"/>
          </a:fontRef>
        </p:style>
      </p:cxnSp>
      <p:sp>
        <p:nvSpPr>
          <p:cNvPr id="156" name="TextBox 155"/>
          <p:cNvSpPr txBox="1"/>
          <p:nvPr/>
        </p:nvSpPr>
        <p:spPr>
          <a:xfrm>
            <a:off x="3473056" y="5016674"/>
            <a:ext cx="3915727" cy="461665"/>
          </a:xfrm>
          <a:prstGeom prst="rect">
            <a:avLst/>
          </a:prstGeom>
          <a:noFill/>
        </p:spPr>
        <p:txBody>
          <a:bodyPr wrap="square" rtlCol="0"/>
          <a:lstStyle/>
          <a:p>
            <a:pPr lvl="1"/>
            <a:endParaRPr lang="en-US" sz="1200" b="1" dirty="0">
              <a:solidFill>
                <a:schemeClr val="bg1"/>
              </a:solidFill>
              <a:latin typeface="Arial" panose="020B0604020202020204" pitchFamily="34" charset="0"/>
              <a:cs typeface="Arial" panose="020B0604020202020204" pitchFamily="34" charset="0"/>
            </a:endParaRPr>
          </a:p>
          <a:p>
            <a:pPr lvl="1"/>
            <a:r>
              <a:rPr lang="en-US" sz="1200" b="1" dirty="0">
                <a:solidFill>
                  <a:schemeClr val="bg1"/>
                </a:solidFill>
                <a:latin typeface="Arial" panose="020B0604020202020204" pitchFamily="34" charset="0"/>
                <a:cs typeface="Arial" panose="020B0604020202020204" pitchFamily="34" charset="0"/>
              </a:rPr>
              <a:t>EDUCATION</a:t>
            </a:r>
            <a:endParaRPr lang="en-US" sz="1000" dirty="0">
              <a:solidFill>
                <a:schemeClr val="bg1"/>
              </a:solidFill>
              <a:latin typeface="Arial" panose="020B0604020202020204" pitchFamily="34" charset="0"/>
              <a:cs typeface="Arial" panose="020B0604020202020204" pitchFamily="34" charset="0"/>
            </a:endParaRPr>
          </a:p>
        </p:txBody>
      </p:sp>
      <p:sp>
        <p:nvSpPr>
          <p:cNvPr id="158" name="TextBox 157"/>
          <p:cNvSpPr txBox="1"/>
          <p:nvPr/>
        </p:nvSpPr>
        <p:spPr>
          <a:xfrm>
            <a:off x="3490912" y="7532291"/>
            <a:ext cx="3915727" cy="461665"/>
          </a:xfrm>
          <a:prstGeom prst="rect">
            <a:avLst/>
          </a:prstGeom>
          <a:noFill/>
        </p:spPr>
        <p:txBody>
          <a:bodyPr wrap="square" rtlCol="0">
            <a:spAutoFit/>
          </a:bodyPr>
          <a:lstStyle/>
          <a:p>
            <a:pPr lvl="1"/>
            <a:endParaRPr lang="en-US" sz="1200" b="1" dirty="0">
              <a:solidFill>
                <a:schemeClr val="bg1"/>
              </a:solidFill>
              <a:latin typeface="Arial" panose="020B0604020202020204" pitchFamily="34" charset="0"/>
              <a:cs typeface="Arial" panose="020B0604020202020204" pitchFamily="34" charset="0"/>
            </a:endParaRPr>
          </a:p>
          <a:p>
            <a:pPr lvl="1"/>
            <a:r>
              <a:rPr lang="en-US" sz="1200" b="1" dirty="0">
                <a:solidFill>
                  <a:schemeClr val="bg1"/>
                </a:solidFill>
                <a:latin typeface="Arial" panose="020B0604020202020204" pitchFamily="34" charset="0"/>
                <a:cs typeface="Arial" panose="020B0604020202020204" pitchFamily="34" charset="0"/>
              </a:rPr>
              <a:t>HOBBIES</a:t>
            </a:r>
            <a:endParaRPr lang="en-US" sz="1000" dirty="0">
              <a:solidFill>
                <a:schemeClr val="bg1"/>
              </a:solidFill>
              <a:latin typeface="Arial" panose="020B0604020202020204" pitchFamily="34" charset="0"/>
              <a:cs typeface="Arial" panose="020B0604020202020204" pitchFamily="34" charset="0"/>
            </a:endParaRPr>
          </a:p>
        </p:txBody>
      </p:sp>
      <p:sp>
        <p:nvSpPr>
          <p:cNvPr id="193" name="TextBox 192"/>
          <p:cNvSpPr txBox="1"/>
          <p:nvPr/>
        </p:nvSpPr>
        <p:spPr>
          <a:xfrm>
            <a:off x="3490912" y="1775355"/>
            <a:ext cx="3915727" cy="707886"/>
          </a:xfrm>
          <a:prstGeom prst="rect">
            <a:avLst/>
          </a:prstGeom>
          <a:noFill/>
        </p:spPr>
        <p:txBody>
          <a:bodyPr wrap="square" rtlCol="0"/>
          <a:lstStyle/>
          <a:p>
            <a:r>
              <a:rPr lang="en-US" sz="1000" b="1" dirty="0">
                <a:solidFill>
                  <a:schemeClr val="bg1"/>
                </a:solidFill>
                <a:latin typeface="Arial" panose="020B0604020202020204" pitchFamily="34" charset="0"/>
                <a:cs typeface="Arial" panose="020B0604020202020204" pitchFamily="34" charset="0"/>
              </a:rPr>
              <a:t>COMPAGNY NAME | JOB TITLE | 20XX – 20XX</a:t>
            </a:r>
          </a:p>
          <a:p>
            <a:r>
              <a:rPr lang="en-US" sz="1000" dirty="0" err="1">
                <a:solidFill>
                  <a:schemeClr val="bg1">
                    <a:lumMod val="85000"/>
                  </a:schemeClr>
                </a:solidFill>
                <a:latin typeface="Arial" panose="020B0604020202020204" pitchFamily="34" charset="0"/>
                <a:cs typeface="Arial" panose="020B0604020202020204" pitchFamily="34" charset="0"/>
              </a:rPr>
              <a:t>Lorem ipsum dolor sit amet, consectetur adipiscing elit. Quisque pulvinar sit amet turpis ut consequat. Lorem ipsum dolor sit amet, consectetur adipiscing elit. Quisque</a:t>
            </a:r>
            <a:r>
              <a:rPr lang="en-US" sz="1000" dirty="0">
                <a:solidFill>
                  <a:schemeClr val="bg1">
                    <a:lumMod val="85000"/>
                  </a:schemeClr>
                </a:solidFill>
                <a:latin typeface="Arial" panose="020B0604020202020204" pitchFamily="34" charset="0"/>
                <a:cs typeface="Arial" panose="020B0604020202020204" pitchFamily="34" charset="0"/>
              </a:rPr>
              <a:t> pulvinar sit </a:t>
            </a:r>
            <a:r>
              <a:rPr lang="en-US" sz="1000" dirty="0" err="1">
                <a:solidFill>
                  <a:schemeClr val="bg1">
                    <a:lumMod val="85000"/>
                  </a:schemeClr>
                </a:solidFill>
                <a:latin typeface="Arial" panose="020B0604020202020204" pitchFamily="34" charset="0"/>
                <a:cs typeface="Arial" panose="020B0604020202020204" pitchFamily="34" charset="0"/>
              </a:rPr>
              <a:t>amet</a:t>
            </a:r>
            <a:r>
              <a:rPr lang="en-US" sz="1000" dirty="0">
                <a:solidFill>
                  <a:schemeClr val="bg1">
                    <a:lumMod val="85000"/>
                  </a:schemeClr>
                </a:solidFill>
                <a:latin typeface="Arial" panose="020B0604020202020204" pitchFamily="34" charset="0"/>
                <a:cs typeface="Arial" panose="020B0604020202020204" pitchFamily="34" charset="0"/>
              </a:rPr>
              <a:t> </a:t>
            </a:r>
            <a:r>
              <a:rPr lang="en-US" sz="1000" dirty="0" err="1">
                <a:solidFill>
                  <a:schemeClr val="bg1">
                    <a:lumMod val="85000"/>
                  </a:schemeClr>
                </a:solidFill>
                <a:latin typeface="Arial" panose="020B0604020202020204" pitchFamily="34" charset="0"/>
                <a:cs typeface="Arial" panose="020B0604020202020204" pitchFamily="34" charset="0"/>
              </a:rPr>
              <a:t>turpis</a:t>
            </a:r>
            <a:r>
              <a:rPr lang="en-US" sz="1000" dirty="0">
                <a:solidFill>
                  <a:schemeClr val="bg1">
                    <a:lumMod val="85000"/>
                  </a:schemeClr>
                </a:solidFill>
                <a:latin typeface="Arial" panose="020B0604020202020204" pitchFamily="34" charset="0"/>
                <a:cs typeface="Arial" panose="020B0604020202020204" pitchFamily="34" charset="0"/>
              </a:rPr>
              <a:t> </a:t>
            </a:r>
            <a:r>
              <a:rPr lang="en-US" sz="1000" dirty="0" err="1">
                <a:solidFill>
                  <a:schemeClr val="bg1">
                    <a:lumMod val="85000"/>
                  </a:schemeClr>
                </a:solidFill>
                <a:latin typeface="Arial" panose="020B0604020202020204" pitchFamily="34" charset="0"/>
                <a:cs typeface="Arial" panose="020B0604020202020204" pitchFamily="34" charset="0"/>
              </a:rPr>
              <a:t>ut.</a:t>
            </a:r>
            <a:r>
              <a:rPr lang="en-US" sz="1000" dirty="0">
                <a:solidFill>
                  <a:schemeClr val="bg1">
                    <a:lumMod val="85000"/>
                  </a:schemeClr>
                </a:solidFill>
                <a:latin typeface="Arial" panose="020B0604020202020204" pitchFamily="34" charset="0"/>
                <a:cs typeface="Arial" panose="020B0604020202020204" pitchFamily="34" charset="0"/>
              </a:rPr>
              <a:t> </a:t>
            </a:r>
          </a:p>
        </p:txBody>
      </p:sp>
      <p:sp>
        <p:nvSpPr>
          <p:cNvPr id="197" name="TextBox 196"/>
          <p:cNvSpPr txBox="1"/>
          <p:nvPr/>
        </p:nvSpPr>
        <p:spPr>
          <a:xfrm>
            <a:off x="3473056" y="5551368"/>
            <a:ext cx="3915727" cy="553998"/>
          </a:xfrm>
          <a:prstGeom prst="rect">
            <a:avLst/>
          </a:prstGeom>
          <a:noFill/>
        </p:spPr>
        <p:txBody>
          <a:bodyPr wrap="square" rtlCol="0"/>
          <a:lstStyle/>
          <a:p>
            <a:r>
              <a:rPr lang="en-US" sz="1000" b="1" dirty="0">
                <a:solidFill>
                  <a:schemeClr val="bg1"/>
                </a:solidFill>
                <a:latin typeface="Arial" panose="020B0604020202020204" pitchFamily="34" charset="0"/>
                <a:cs typeface="Arial" panose="020B0604020202020204" pitchFamily="34" charset="0"/>
              </a:rPr>
              <a:t>DEGREE | UNIVERSITY | 20XX </a:t>
            </a:r>
          </a:p>
          <a:p>
            <a:r>
              <a:rPr lang="en-US" sz="1000" dirty="0">
                <a:solidFill>
                  <a:schemeClr val="bg1">
                    <a:lumMod val="85000"/>
                  </a:schemeClr>
                </a:solidFill>
                <a:latin typeface="Arial" panose="020B0604020202020204" pitchFamily="34" charset="0"/>
                <a:cs typeface="Arial" panose="020B0604020202020204" pitchFamily="34" charset="0"/>
              </a:rPr>
              <a:t>Lorem ipsum dolor sit </a:t>
            </a:r>
            <a:r>
              <a:rPr lang="en-US" sz="1000" dirty="0" err="1">
                <a:solidFill>
                  <a:schemeClr val="bg1">
                    <a:lumMod val="85000"/>
                  </a:schemeClr>
                </a:solidFill>
                <a:latin typeface="Arial" panose="020B0604020202020204" pitchFamily="34" charset="0"/>
                <a:cs typeface="Arial" panose="020B0604020202020204" pitchFamily="34" charset="0"/>
              </a:rPr>
              <a:t>amet</a:t>
            </a:r>
            <a:r>
              <a:rPr lang="en-US" sz="1000" dirty="0">
                <a:solidFill>
                  <a:schemeClr val="bg1">
                    <a:lumMod val="85000"/>
                  </a:schemeClr>
                </a:solidFill>
                <a:latin typeface="Arial" panose="020B0604020202020204" pitchFamily="34" charset="0"/>
                <a:cs typeface="Arial" panose="020B0604020202020204" pitchFamily="34" charset="0"/>
              </a:rPr>
              <a:t>, </a:t>
            </a:r>
            <a:r>
              <a:rPr lang="en-US" sz="1000" dirty="0" err="1">
                <a:solidFill>
                  <a:schemeClr val="bg1">
                    <a:lumMod val="85000"/>
                  </a:schemeClr>
                </a:solidFill>
                <a:latin typeface="Arial" panose="020B0604020202020204" pitchFamily="34" charset="0"/>
                <a:cs typeface="Arial" panose="020B0604020202020204" pitchFamily="34" charset="0"/>
              </a:rPr>
              <a:t>consectetur</a:t>
            </a:r>
            <a:r>
              <a:rPr lang="en-US" sz="1000" dirty="0">
                <a:solidFill>
                  <a:schemeClr val="bg1">
                    <a:lumMod val="85000"/>
                  </a:schemeClr>
                </a:solidFill>
                <a:latin typeface="Arial" panose="020B0604020202020204" pitchFamily="34" charset="0"/>
                <a:cs typeface="Arial" panose="020B0604020202020204" pitchFamily="34" charset="0"/>
              </a:rPr>
              <a:t> </a:t>
            </a:r>
            <a:r>
              <a:rPr lang="en-US" sz="1000" dirty="0" err="1">
                <a:solidFill>
                  <a:schemeClr val="bg1">
                    <a:lumMod val="85000"/>
                  </a:schemeClr>
                </a:solidFill>
                <a:latin typeface="Arial" panose="020B0604020202020204" pitchFamily="34" charset="0"/>
                <a:cs typeface="Arial" panose="020B0604020202020204" pitchFamily="34" charset="0"/>
              </a:rPr>
              <a:t>adipiscing</a:t>
            </a:r>
            <a:r>
              <a:rPr lang="en-US" sz="1000" dirty="0">
                <a:solidFill>
                  <a:schemeClr val="bg1">
                    <a:lumMod val="85000"/>
                  </a:schemeClr>
                </a:solidFill>
                <a:latin typeface="Arial" panose="020B0604020202020204" pitchFamily="34" charset="0"/>
                <a:cs typeface="Arial" panose="020B0604020202020204" pitchFamily="34" charset="0"/>
              </a:rPr>
              <a:t> </a:t>
            </a:r>
            <a:r>
              <a:rPr lang="en-US" sz="1000" dirty="0" err="1">
                <a:solidFill>
                  <a:schemeClr val="bg1">
                    <a:lumMod val="85000"/>
                  </a:schemeClr>
                </a:solidFill>
                <a:latin typeface="Arial" panose="020B0604020202020204" pitchFamily="34" charset="0"/>
                <a:cs typeface="Arial" panose="020B0604020202020204" pitchFamily="34" charset="0"/>
              </a:rPr>
              <a:t>elit</a:t>
            </a:r>
            <a:r>
              <a:rPr lang="en-US" sz="1000" dirty="0">
                <a:solidFill>
                  <a:schemeClr val="bg1">
                    <a:lumMod val="85000"/>
                  </a:schemeClr>
                </a:solidFill>
                <a:latin typeface="Arial" panose="020B0604020202020204" pitchFamily="34" charset="0"/>
                <a:cs typeface="Arial" panose="020B0604020202020204" pitchFamily="34" charset="0"/>
              </a:rPr>
              <a:t>. </a:t>
            </a:r>
            <a:r>
              <a:rPr lang="en-US" sz="1000" dirty="0" err="1">
                <a:solidFill>
                  <a:schemeClr val="bg1">
                    <a:lumMod val="85000"/>
                  </a:schemeClr>
                </a:solidFill>
                <a:latin typeface="Arial" panose="020B0604020202020204" pitchFamily="34" charset="0"/>
                <a:cs typeface="Arial" panose="020B0604020202020204" pitchFamily="34" charset="0"/>
              </a:rPr>
              <a:t>Quisque</a:t>
            </a:r>
            <a:r>
              <a:rPr lang="en-US" sz="1000" dirty="0">
                <a:solidFill>
                  <a:schemeClr val="bg1">
                    <a:lumMod val="85000"/>
                  </a:schemeClr>
                </a:solidFill>
                <a:latin typeface="Arial" panose="020B0604020202020204" pitchFamily="34" charset="0"/>
                <a:cs typeface="Arial" panose="020B0604020202020204" pitchFamily="34" charset="0"/>
              </a:rPr>
              <a:t> pulvinar sit </a:t>
            </a:r>
            <a:r>
              <a:rPr lang="en-US" sz="1000" dirty="0" err="1">
                <a:solidFill>
                  <a:schemeClr val="bg1">
                    <a:lumMod val="85000"/>
                  </a:schemeClr>
                </a:solidFill>
                <a:latin typeface="Arial" panose="020B0604020202020204" pitchFamily="34" charset="0"/>
                <a:cs typeface="Arial" panose="020B0604020202020204" pitchFamily="34" charset="0"/>
              </a:rPr>
              <a:t>amet</a:t>
            </a:r>
            <a:r>
              <a:rPr lang="en-US" sz="1000" dirty="0">
                <a:solidFill>
                  <a:schemeClr val="bg1">
                    <a:lumMod val="85000"/>
                  </a:schemeClr>
                </a:solidFill>
                <a:latin typeface="Arial" panose="020B0604020202020204" pitchFamily="34" charset="0"/>
                <a:cs typeface="Arial" panose="020B0604020202020204" pitchFamily="34" charset="0"/>
              </a:rPr>
              <a:t> </a:t>
            </a:r>
            <a:r>
              <a:rPr lang="en-US" sz="1000" dirty="0" err="1">
                <a:solidFill>
                  <a:schemeClr val="bg1">
                    <a:lumMod val="85000"/>
                  </a:schemeClr>
                </a:solidFill>
                <a:latin typeface="Arial" panose="020B0604020202020204" pitchFamily="34" charset="0"/>
                <a:cs typeface="Arial" panose="020B0604020202020204" pitchFamily="34" charset="0"/>
              </a:rPr>
              <a:t>turpis</a:t>
            </a:r>
            <a:r>
              <a:rPr lang="en-US" sz="1000" dirty="0">
                <a:solidFill>
                  <a:schemeClr val="bg1">
                    <a:lumMod val="85000"/>
                  </a:schemeClr>
                </a:solidFill>
                <a:latin typeface="Arial" panose="020B0604020202020204" pitchFamily="34" charset="0"/>
                <a:cs typeface="Arial" panose="020B0604020202020204" pitchFamily="34" charset="0"/>
              </a:rPr>
              <a:t> </a:t>
            </a:r>
            <a:r>
              <a:rPr lang="en-US" sz="1000" dirty="0" err="1">
                <a:solidFill>
                  <a:schemeClr val="bg1">
                    <a:lumMod val="85000"/>
                  </a:schemeClr>
                </a:solidFill>
                <a:latin typeface="Arial" panose="020B0604020202020204" pitchFamily="34" charset="0"/>
                <a:cs typeface="Arial" panose="020B0604020202020204" pitchFamily="34" charset="0"/>
              </a:rPr>
              <a:t>ut</a:t>
            </a:r>
            <a:r>
              <a:rPr lang="en-US" sz="1000" dirty="0">
                <a:solidFill>
                  <a:schemeClr val="bg1">
                    <a:lumMod val="85000"/>
                  </a:schemeClr>
                </a:solidFill>
                <a:latin typeface="Arial" panose="020B0604020202020204" pitchFamily="34" charset="0"/>
                <a:cs typeface="Arial" panose="020B0604020202020204" pitchFamily="34" charset="0"/>
              </a:rPr>
              <a:t> </a:t>
            </a:r>
            <a:r>
              <a:rPr lang="en-US" sz="1000" dirty="0" err="1">
                <a:solidFill>
                  <a:schemeClr val="bg1">
                    <a:lumMod val="85000"/>
                  </a:schemeClr>
                </a:solidFill>
                <a:latin typeface="Arial" panose="020B0604020202020204" pitchFamily="34" charset="0"/>
                <a:cs typeface="Arial" panose="020B0604020202020204" pitchFamily="34" charset="0"/>
              </a:rPr>
              <a:t>consequat</a:t>
            </a:r>
            <a:r>
              <a:rPr lang="en-US" sz="1000" dirty="0">
                <a:solidFill>
                  <a:schemeClr val="bg1">
                    <a:lumMod val="85000"/>
                  </a:schemeClr>
                </a:solidFill>
                <a:latin typeface="Arial" panose="020B0604020202020204" pitchFamily="34" charset="0"/>
                <a:cs typeface="Arial" panose="020B0604020202020204" pitchFamily="34" charset="0"/>
              </a:rPr>
              <a:t>.</a:t>
            </a:r>
          </a:p>
        </p:txBody>
      </p:sp>
      <p:sp>
        <p:nvSpPr>
          <p:cNvPr id="201" name="TextBox 200"/>
          <p:cNvSpPr txBox="1"/>
          <p:nvPr/>
        </p:nvSpPr>
        <p:spPr>
          <a:xfrm>
            <a:off x="3490912" y="8062999"/>
            <a:ext cx="3915727" cy="369332"/>
          </a:xfrm>
          <a:prstGeom prst="rect">
            <a:avLst/>
          </a:prstGeom>
          <a:noFill/>
        </p:spPr>
        <p:txBody>
          <a:bodyPr wrap="square" rtlCol="0"/>
          <a:lstStyle/>
          <a:p>
            <a:r>
              <a:rPr lang="en-US" sz="900" dirty="0" err="1">
                <a:solidFill>
                  <a:schemeClr val="bg1">
                    <a:lumMod val="85000"/>
                  </a:schemeClr>
                </a:solidFill>
                <a:latin typeface="Arial" panose="020B0604020202020204" pitchFamily="34" charset="0"/>
                <a:cs typeface="Arial" panose="020B0604020202020204" pitchFamily="34" charset="0"/>
              </a:rPr>
              <a:t>Lorem ipsum dolor sit amet, consectetur adipiscing elit. Quisque pulvinar sit amet turpis ut consequat.</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30275" y="5107239"/>
            <a:ext cx="380952" cy="380952"/>
          </a:xfrm>
          <a:prstGeom prst="rect">
            <a:avLst/>
          </a:prstGeom>
        </p:spPr>
      </p:pic>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23160" y="719762"/>
            <a:ext cx="221453" cy="221453"/>
          </a:xfrm>
          <a:prstGeom prst="rect">
            <a:avLst/>
          </a:prstGeom>
        </p:spPr>
      </p:pic>
      <p:pic>
        <p:nvPicPr>
          <p:cNvPr id="11" name="Pictur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23160" y="417729"/>
            <a:ext cx="221453" cy="221453"/>
          </a:xfrm>
          <a:prstGeom prst="rect">
            <a:avLst/>
          </a:prstGeom>
        </p:spPr>
      </p:pic>
      <p:pic>
        <p:nvPicPr>
          <p:cNvPr id="12" name="Picture 1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530879" y="719515"/>
            <a:ext cx="221453" cy="221453"/>
          </a:xfrm>
          <a:prstGeom prst="rect">
            <a:avLst/>
          </a:prstGeom>
        </p:spPr>
      </p:pic>
      <p:pic>
        <p:nvPicPr>
          <p:cNvPr id="13" name="Picture 12"/>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530879" y="423186"/>
            <a:ext cx="221453" cy="221453"/>
          </a:xfrm>
          <a:prstGeom prst="rect">
            <a:avLst/>
          </a:prstGeom>
        </p:spPr>
      </p:pic>
      <p:pic>
        <p:nvPicPr>
          <p:cNvPr id="14" name="Picture 13"/>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548131" y="7647526"/>
            <a:ext cx="380952" cy="380952"/>
          </a:xfrm>
          <a:prstGeom prst="rect">
            <a:avLst/>
          </a:prstGeom>
        </p:spPr>
      </p:pic>
      <p:pic>
        <p:nvPicPr>
          <p:cNvPr id="15" name="Picture 14"/>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548131" y="1363899"/>
            <a:ext cx="380952" cy="380952"/>
          </a:xfrm>
          <a:prstGeom prst="rect">
            <a:avLst/>
          </a:prstGeom>
        </p:spPr>
      </p:pic>
      <p:pic>
        <p:nvPicPr>
          <p:cNvPr id="16" name="Picture 15"/>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27177" y="2914228"/>
            <a:ext cx="380952" cy="380952"/>
          </a:xfrm>
          <a:prstGeom prst="rect">
            <a:avLst/>
          </a:prstGeom>
        </p:spPr>
      </p:pic>
      <p:pic>
        <p:nvPicPr>
          <p:cNvPr id="17" name="Picture 16"/>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427177" y="7655079"/>
            <a:ext cx="380952" cy="380952"/>
          </a:xfrm>
          <a:prstGeom prst="rect">
            <a:avLst/>
          </a:prstGeom>
        </p:spPr>
      </p:pic>
      <p:pic>
        <p:nvPicPr>
          <p:cNvPr id="18" name="Picture 17"/>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3530276" y="8871367"/>
            <a:ext cx="380952" cy="380952"/>
          </a:xfrm>
          <a:prstGeom prst="rect">
            <a:avLst/>
          </a:prstGeom>
        </p:spPr>
      </p:pic>
      <p:pic>
        <p:nvPicPr>
          <p:cNvPr id="19" name="Picture 18"/>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429576" y="4885119"/>
            <a:ext cx="380952" cy="380952"/>
          </a:xfrm>
          <a:prstGeom prst="rect">
            <a:avLst/>
          </a:prstGeom>
        </p:spPr>
      </p:pic>
      <p:sp>
        <p:nvSpPr>
          <p:cNvPr id="160" name="Rectangle 159"/>
          <p:cNvSpPr/>
          <p:nvPr/>
        </p:nvSpPr>
        <p:spPr>
          <a:xfrm>
            <a:off x="488388" y="5679714"/>
            <a:ext cx="1969965" cy="91985"/>
          </a:xfrm>
          <a:prstGeom prst="rect">
            <a:avLst/>
          </a:prstGeom>
          <a:solidFill>
            <a:srgbClr val="0C75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204" name="Rectangle 203"/>
          <p:cNvSpPr/>
          <p:nvPr/>
        </p:nvSpPr>
        <p:spPr>
          <a:xfrm>
            <a:off x="488389" y="5679714"/>
            <a:ext cx="2470712" cy="91985"/>
          </a:xfrm>
          <a:prstGeom prst="rect">
            <a:avLst/>
          </a:prstGeom>
          <a:noFill/>
          <a:ln w="3175">
            <a:solidFill>
              <a:srgbClr val="0C75A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205" name="Rectangle 204"/>
          <p:cNvSpPr/>
          <p:nvPr/>
        </p:nvSpPr>
        <p:spPr>
          <a:xfrm>
            <a:off x="488388" y="6060924"/>
            <a:ext cx="1969965" cy="91985"/>
          </a:xfrm>
          <a:prstGeom prst="rect">
            <a:avLst/>
          </a:prstGeom>
          <a:solidFill>
            <a:srgbClr val="0C75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206" name="Rectangle 205"/>
          <p:cNvSpPr/>
          <p:nvPr/>
        </p:nvSpPr>
        <p:spPr>
          <a:xfrm>
            <a:off x="488389" y="6060924"/>
            <a:ext cx="2470712" cy="91985"/>
          </a:xfrm>
          <a:prstGeom prst="rect">
            <a:avLst/>
          </a:prstGeom>
          <a:noFill/>
          <a:ln w="3175">
            <a:solidFill>
              <a:srgbClr val="0C75A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207" name="Rectangle 206"/>
          <p:cNvSpPr/>
          <p:nvPr/>
        </p:nvSpPr>
        <p:spPr>
          <a:xfrm>
            <a:off x="488388" y="6442134"/>
            <a:ext cx="1969965" cy="91985"/>
          </a:xfrm>
          <a:prstGeom prst="rect">
            <a:avLst/>
          </a:prstGeom>
          <a:solidFill>
            <a:srgbClr val="0C75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208" name="Rectangle 207"/>
          <p:cNvSpPr/>
          <p:nvPr/>
        </p:nvSpPr>
        <p:spPr>
          <a:xfrm>
            <a:off x="488389" y="6442134"/>
            <a:ext cx="2470712" cy="91985"/>
          </a:xfrm>
          <a:prstGeom prst="rect">
            <a:avLst/>
          </a:prstGeom>
          <a:noFill/>
          <a:ln w="3175">
            <a:solidFill>
              <a:srgbClr val="0C75A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209" name="Rectangle 208"/>
          <p:cNvSpPr/>
          <p:nvPr/>
        </p:nvSpPr>
        <p:spPr>
          <a:xfrm>
            <a:off x="488388" y="6823344"/>
            <a:ext cx="1969965" cy="91985"/>
          </a:xfrm>
          <a:prstGeom prst="rect">
            <a:avLst/>
          </a:prstGeom>
          <a:solidFill>
            <a:srgbClr val="0C75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210" name="Rectangle 209"/>
          <p:cNvSpPr/>
          <p:nvPr/>
        </p:nvSpPr>
        <p:spPr>
          <a:xfrm>
            <a:off x="488389" y="6823344"/>
            <a:ext cx="2470712" cy="91985"/>
          </a:xfrm>
          <a:prstGeom prst="rect">
            <a:avLst/>
          </a:prstGeom>
          <a:noFill/>
          <a:ln w="3175">
            <a:solidFill>
              <a:srgbClr val="0C75A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211" name="Rectangle 210"/>
          <p:cNvSpPr/>
          <p:nvPr/>
        </p:nvSpPr>
        <p:spPr>
          <a:xfrm>
            <a:off x="488388" y="7204555"/>
            <a:ext cx="1969965" cy="91985"/>
          </a:xfrm>
          <a:prstGeom prst="rect">
            <a:avLst/>
          </a:prstGeom>
          <a:solidFill>
            <a:srgbClr val="0C75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212" name="Rectangle 211"/>
          <p:cNvSpPr/>
          <p:nvPr/>
        </p:nvSpPr>
        <p:spPr>
          <a:xfrm>
            <a:off x="488389" y="7204555"/>
            <a:ext cx="2470712" cy="91985"/>
          </a:xfrm>
          <a:prstGeom prst="rect">
            <a:avLst/>
          </a:prstGeom>
          <a:noFill/>
          <a:ln w="3175">
            <a:solidFill>
              <a:srgbClr val="0C75A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213" name="Rectangle 212"/>
          <p:cNvSpPr/>
          <p:nvPr/>
        </p:nvSpPr>
        <p:spPr>
          <a:xfrm>
            <a:off x="461602" y="8449060"/>
            <a:ext cx="1969965" cy="91985"/>
          </a:xfrm>
          <a:prstGeom prst="rect">
            <a:avLst/>
          </a:prstGeom>
          <a:solidFill>
            <a:srgbClr val="0C75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214" name="Rectangle 213"/>
          <p:cNvSpPr/>
          <p:nvPr/>
        </p:nvSpPr>
        <p:spPr>
          <a:xfrm>
            <a:off x="461603" y="8449060"/>
            <a:ext cx="2470712" cy="91985"/>
          </a:xfrm>
          <a:prstGeom prst="rect">
            <a:avLst/>
          </a:prstGeom>
          <a:noFill/>
          <a:ln w="3175">
            <a:solidFill>
              <a:srgbClr val="0C75A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215" name="Rectangle 214"/>
          <p:cNvSpPr/>
          <p:nvPr/>
        </p:nvSpPr>
        <p:spPr>
          <a:xfrm>
            <a:off x="461602" y="8830270"/>
            <a:ext cx="1969965" cy="91985"/>
          </a:xfrm>
          <a:prstGeom prst="rect">
            <a:avLst/>
          </a:prstGeom>
          <a:solidFill>
            <a:srgbClr val="0C75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216" name="Rectangle 215"/>
          <p:cNvSpPr/>
          <p:nvPr/>
        </p:nvSpPr>
        <p:spPr>
          <a:xfrm>
            <a:off x="461603" y="8830270"/>
            <a:ext cx="2470712" cy="91985"/>
          </a:xfrm>
          <a:prstGeom prst="rect">
            <a:avLst/>
          </a:prstGeom>
          <a:noFill/>
          <a:ln w="3175">
            <a:solidFill>
              <a:srgbClr val="0C75A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217" name="Rectangle 216"/>
          <p:cNvSpPr/>
          <p:nvPr/>
        </p:nvSpPr>
        <p:spPr>
          <a:xfrm>
            <a:off x="461602" y="9211480"/>
            <a:ext cx="1969965" cy="91985"/>
          </a:xfrm>
          <a:prstGeom prst="rect">
            <a:avLst/>
          </a:prstGeom>
          <a:solidFill>
            <a:srgbClr val="0C75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218" name="Rectangle 217"/>
          <p:cNvSpPr/>
          <p:nvPr/>
        </p:nvSpPr>
        <p:spPr>
          <a:xfrm>
            <a:off x="461603" y="9211480"/>
            <a:ext cx="2470712" cy="91985"/>
          </a:xfrm>
          <a:prstGeom prst="rect">
            <a:avLst/>
          </a:prstGeom>
          <a:noFill/>
          <a:ln w="3175">
            <a:solidFill>
              <a:srgbClr val="0C75A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219" name="Rectangle 218"/>
          <p:cNvSpPr/>
          <p:nvPr/>
        </p:nvSpPr>
        <p:spPr>
          <a:xfrm>
            <a:off x="461602" y="9592690"/>
            <a:ext cx="1969965" cy="91985"/>
          </a:xfrm>
          <a:prstGeom prst="rect">
            <a:avLst/>
          </a:prstGeom>
          <a:solidFill>
            <a:srgbClr val="0C75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220" name="Rectangle 219"/>
          <p:cNvSpPr/>
          <p:nvPr/>
        </p:nvSpPr>
        <p:spPr>
          <a:xfrm>
            <a:off x="461603" y="9592690"/>
            <a:ext cx="2470712" cy="91985"/>
          </a:xfrm>
          <a:prstGeom prst="rect">
            <a:avLst/>
          </a:prstGeom>
          <a:noFill/>
          <a:ln w="3175">
            <a:solidFill>
              <a:srgbClr val="0C75A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221" name="TextBox 220"/>
          <p:cNvSpPr txBox="1"/>
          <p:nvPr/>
        </p:nvSpPr>
        <p:spPr>
          <a:xfrm>
            <a:off x="6144613" y="304214"/>
            <a:ext cx="1418237" cy="660117"/>
          </a:xfrm>
          <a:prstGeom prst="rect">
            <a:avLst/>
          </a:prstGeom>
          <a:noFill/>
          <a:ln w="3175">
            <a:noFill/>
          </a:ln>
        </p:spPr>
        <p:txBody>
          <a:bodyPr wrap="square" rtlCol="0">
            <a:spAutoFit/>
          </a:bodyPr>
          <a:lstStyle/>
          <a:p>
            <a:pPr>
              <a:lnSpc>
                <a:spcPct val="200000"/>
              </a:lnSpc>
            </a:pPr>
            <a:r>
              <a:rPr lang="en-US" sz="1000" dirty="0" err="1">
                <a:solidFill>
                  <a:schemeClr val="bg1"/>
                </a:solidFill>
                <a:latin typeface="Arial" panose="020B0604020202020204" pitchFamily="34" charset="0"/>
                <a:cs typeface="Arial" panose="020B0604020202020204" pitchFamily="34" charset="0"/>
              </a:rPr>
              <a:t>mail@mail.om</a:t>
            </a:r>
            <a:endParaRPr lang="en-US" sz="500" dirty="0">
              <a:solidFill>
                <a:schemeClr val="bg1"/>
              </a:solidFill>
              <a:latin typeface="Arial" panose="020B0604020202020204" pitchFamily="34" charset="0"/>
              <a:cs typeface="Arial" panose="020B0604020202020204" pitchFamily="34" charset="0"/>
            </a:endParaRPr>
          </a:p>
          <a:p>
            <a:pPr>
              <a:lnSpc>
                <a:spcPct val="200000"/>
              </a:lnSpc>
            </a:pPr>
            <a:r>
              <a:rPr lang="en-US" sz="1000" dirty="0">
                <a:solidFill>
                  <a:schemeClr val="bg1"/>
                </a:solidFill>
                <a:latin typeface="Arial" panose="020B0604020202020204" pitchFamily="34" charset="0"/>
                <a:cs typeface="Arial" panose="020B0604020202020204" pitchFamily="34" charset="0"/>
              </a:rPr>
              <a:t>Twitter.com/#name</a:t>
            </a:r>
          </a:p>
        </p:txBody>
      </p:sp>
      <p:cxnSp>
        <p:nvCxnSpPr>
          <p:cNvPr id="223" name="Straight Connector 222"/>
          <p:cNvCxnSpPr/>
          <p:nvPr/>
        </p:nvCxnSpPr>
        <p:spPr>
          <a:xfrm>
            <a:off x="924218" y="5221621"/>
            <a:ext cx="2034883" cy="0"/>
          </a:xfrm>
          <a:prstGeom prst="line">
            <a:avLst/>
          </a:prstGeom>
          <a:ln w="3175">
            <a:solidFill>
              <a:srgbClr val="2C3038">
                <a:alpha val="20000"/>
              </a:srgb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a:off x="924218" y="3240305"/>
            <a:ext cx="2008097" cy="0"/>
          </a:xfrm>
          <a:prstGeom prst="line">
            <a:avLst/>
          </a:prstGeom>
          <a:ln w="3175">
            <a:solidFill>
              <a:srgbClr val="2C3038">
                <a:alpha val="20000"/>
              </a:srgbClr>
            </a:solidFill>
          </a:ln>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a:off x="924218" y="7986550"/>
            <a:ext cx="2008097" cy="0"/>
          </a:xfrm>
          <a:prstGeom prst="line">
            <a:avLst/>
          </a:prstGeom>
          <a:ln w="3175">
            <a:solidFill>
              <a:srgbClr val="2C3038">
                <a:alpha val="20000"/>
              </a:srgbClr>
            </a:solidFill>
          </a:ln>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a:off x="3964429" y="5478339"/>
            <a:ext cx="3374155" cy="0"/>
          </a:xfrm>
          <a:prstGeom prst="line">
            <a:avLst/>
          </a:prstGeom>
          <a:ln w="3175">
            <a:solidFill>
              <a:schemeClr val="bg1">
                <a:alpha val="20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a:off x="4014629" y="7993956"/>
            <a:ext cx="3374155" cy="0"/>
          </a:xfrm>
          <a:prstGeom prst="line">
            <a:avLst/>
          </a:prstGeom>
          <a:ln w="3175">
            <a:solidFill>
              <a:schemeClr val="bg1">
                <a:alpha val="20000"/>
              </a:schemeClr>
            </a:solidFill>
          </a:ln>
        </p:spPr>
        <p:style>
          <a:lnRef idx="1">
            <a:schemeClr val="accent1"/>
          </a:lnRef>
          <a:fillRef idx="0">
            <a:schemeClr val="accent1"/>
          </a:fillRef>
          <a:effectRef idx="0">
            <a:schemeClr val="accent1"/>
          </a:effectRef>
          <a:fontRef idx="minor">
            <a:schemeClr val="tx1"/>
          </a:fontRef>
        </p:style>
      </p:cxnSp>
      <p:sp>
        <p:nvSpPr>
          <p:cNvPr id="243" name="TextBox 242"/>
          <p:cNvSpPr txBox="1"/>
          <p:nvPr/>
        </p:nvSpPr>
        <p:spPr>
          <a:xfrm>
            <a:off x="3473057" y="8749815"/>
            <a:ext cx="3915727" cy="461665"/>
          </a:xfrm>
          <a:prstGeom prst="rect">
            <a:avLst/>
          </a:prstGeom>
          <a:noFill/>
        </p:spPr>
        <p:txBody>
          <a:bodyPr wrap="square" rtlCol="0"/>
          <a:lstStyle/>
          <a:p>
            <a:pPr lvl="1"/>
            <a:endParaRPr lang="en-US" sz="1200" b="1" dirty="0">
              <a:solidFill>
                <a:schemeClr val="bg1"/>
              </a:solidFill>
              <a:latin typeface="Arial" panose="020B0604020202020204" pitchFamily="34" charset="0"/>
              <a:cs typeface="Arial" panose="020B0604020202020204" pitchFamily="34" charset="0"/>
            </a:endParaRPr>
          </a:p>
          <a:p>
            <a:pPr lvl="1"/>
            <a:r>
              <a:rPr lang="en-US" sz="1200" b="1" dirty="0">
                <a:solidFill>
                  <a:schemeClr val="bg1"/>
                </a:solidFill>
                <a:latin typeface="Arial" panose="020B0604020202020204" pitchFamily="34" charset="0"/>
                <a:cs typeface="Arial" panose="020B0604020202020204" pitchFamily="34" charset="0"/>
              </a:rPr>
              <a:t>LANGUAGES</a:t>
            </a:r>
          </a:p>
        </p:txBody>
      </p:sp>
      <p:cxnSp>
        <p:nvCxnSpPr>
          <p:cNvPr id="247" name="Straight Connector 246"/>
          <p:cNvCxnSpPr/>
          <p:nvPr/>
        </p:nvCxnSpPr>
        <p:spPr>
          <a:xfrm>
            <a:off x="3996774" y="9211480"/>
            <a:ext cx="3374155" cy="0"/>
          </a:xfrm>
          <a:prstGeom prst="line">
            <a:avLst/>
          </a:prstGeom>
          <a:ln w="3175">
            <a:solidFill>
              <a:schemeClr val="bg1">
                <a:alpha val="20000"/>
              </a:schemeClr>
            </a:solidFill>
          </a:ln>
        </p:spPr>
        <p:style>
          <a:lnRef idx="1">
            <a:schemeClr val="accent1"/>
          </a:lnRef>
          <a:fillRef idx="0">
            <a:schemeClr val="accent1"/>
          </a:fillRef>
          <a:effectRef idx="0">
            <a:schemeClr val="accent1"/>
          </a:effectRef>
          <a:fontRef idx="minor">
            <a:schemeClr val="tx1"/>
          </a:fontRef>
        </p:style>
      </p:cxnSp>
      <p:sp>
        <p:nvSpPr>
          <p:cNvPr id="248" name="Oval 247"/>
          <p:cNvSpPr/>
          <p:nvPr/>
        </p:nvSpPr>
        <p:spPr>
          <a:xfrm>
            <a:off x="3911228" y="9314960"/>
            <a:ext cx="576242" cy="576242"/>
          </a:xfrm>
          <a:prstGeom prst="ellipse">
            <a:avLst/>
          </a:prstGeom>
          <a:solidFill>
            <a:schemeClr val="bg1">
              <a:alpha val="10000"/>
            </a:schemeClr>
          </a:solidFill>
          <a:ln w="28575">
            <a:solidFill>
              <a:srgbClr val="0C75A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9" name="TextBox 248"/>
          <p:cNvSpPr txBox="1"/>
          <p:nvPr/>
        </p:nvSpPr>
        <p:spPr>
          <a:xfrm>
            <a:off x="3939186" y="9479971"/>
            <a:ext cx="520327" cy="246221"/>
          </a:xfrm>
          <a:prstGeom prst="rect">
            <a:avLst/>
          </a:prstGeom>
          <a:noFill/>
        </p:spPr>
        <p:txBody>
          <a:bodyPr wrap="square" rtlCol="0">
            <a:spAutoFit/>
          </a:bodyPr>
          <a:lstStyle/>
          <a:p>
            <a:pPr algn="ctr"/>
            <a:r>
              <a:rPr lang="en-US" sz="1000" dirty="0">
                <a:solidFill>
                  <a:schemeClr val="bg1"/>
                </a:solidFill>
                <a:latin typeface="Arial" panose="020B0604020202020204" pitchFamily="34" charset="0"/>
                <a:cs typeface="Arial" panose="020B0604020202020204" pitchFamily="34" charset="0"/>
              </a:rPr>
              <a:t>100%</a:t>
            </a:r>
          </a:p>
        </p:txBody>
      </p:sp>
      <p:sp>
        <p:nvSpPr>
          <p:cNvPr id="250" name="Oval 249"/>
          <p:cNvSpPr/>
          <p:nvPr/>
        </p:nvSpPr>
        <p:spPr>
          <a:xfrm>
            <a:off x="5138801" y="9322791"/>
            <a:ext cx="576242" cy="576242"/>
          </a:xfrm>
          <a:prstGeom prst="ellipse">
            <a:avLst/>
          </a:prstGeom>
          <a:solidFill>
            <a:schemeClr val="bg1">
              <a:alpha val="10000"/>
            </a:schemeClr>
          </a:solidFill>
          <a:ln w="28575">
            <a:solidFill>
              <a:srgbClr val="0C75A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1" name="TextBox 250"/>
          <p:cNvSpPr txBox="1"/>
          <p:nvPr/>
        </p:nvSpPr>
        <p:spPr>
          <a:xfrm>
            <a:off x="5194716" y="9487802"/>
            <a:ext cx="464413" cy="246221"/>
          </a:xfrm>
          <a:prstGeom prst="rect">
            <a:avLst/>
          </a:prstGeom>
          <a:noFill/>
        </p:spPr>
        <p:txBody>
          <a:bodyPr wrap="square" rtlCol="0">
            <a:spAutoFit/>
          </a:bodyPr>
          <a:lstStyle/>
          <a:p>
            <a:pPr algn="ctr"/>
            <a:r>
              <a:rPr lang="en-US" sz="1000" dirty="0">
                <a:solidFill>
                  <a:schemeClr val="bg1"/>
                </a:solidFill>
                <a:latin typeface="Arial" panose="020B0604020202020204" pitchFamily="34" charset="0"/>
                <a:cs typeface="Arial" panose="020B0604020202020204" pitchFamily="34" charset="0"/>
              </a:rPr>
              <a:t>90%</a:t>
            </a:r>
          </a:p>
        </p:txBody>
      </p:sp>
      <p:sp>
        <p:nvSpPr>
          <p:cNvPr id="252" name="Oval 251"/>
          <p:cNvSpPr/>
          <p:nvPr/>
        </p:nvSpPr>
        <p:spPr>
          <a:xfrm>
            <a:off x="6366374" y="9335758"/>
            <a:ext cx="576242" cy="576242"/>
          </a:xfrm>
          <a:prstGeom prst="ellipse">
            <a:avLst/>
          </a:prstGeom>
          <a:solidFill>
            <a:schemeClr val="bg1">
              <a:alpha val="10000"/>
            </a:schemeClr>
          </a:solidFill>
          <a:ln w="28575">
            <a:solidFill>
              <a:srgbClr val="0C75A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3" name="TextBox 252"/>
          <p:cNvSpPr txBox="1"/>
          <p:nvPr/>
        </p:nvSpPr>
        <p:spPr>
          <a:xfrm>
            <a:off x="6422289" y="9500769"/>
            <a:ext cx="464413" cy="246221"/>
          </a:xfrm>
          <a:prstGeom prst="rect">
            <a:avLst/>
          </a:prstGeom>
          <a:noFill/>
        </p:spPr>
        <p:txBody>
          <a:bodyPr wrap="square" rtlCol="0">
            <a:spAutoFit/>
          </a:bodyPr>
          <a:lstStyle/>
          <a:p>
            <a:pPr algn="ctr"/>
            <a:r>
              <a:rPr lang="en-US" sz="1000" dirty="0">
                <a:solidFill>
                  <a:schemeClr val="bg1"/>
                </a:solidFill>
                <a:latin typeface="Arial" panose="020B0604020202020204" pitchFamily="34" charset="0"/>
                <a:cs typeface="Arial" panose="020B0604020202020204" pitchFamily="34" charset="0"/>
              </a:rPr>
              <a:t>80%</a:t>
            </a:r>
          </a:p>
        </p:txBody>
      </p:sp>
      <p:pic>
        <p:nvPicPr>
          <p:cNvPr id="2" name="Image 1"/>
          <p:cNvPicPr>
            <a:picLocks noChangeAspect="1"/>
          </p:cNvPicPr>
          <p:nvPr/>
        </p:nvPicPr>
        <p:blipFill>
          <a:blip r:embed="rId13"/>
          <a:stretch>
            <a:fillRect/>
          </a:stretch>
        </p:blipFill>
        <p:spPr>
          <a:xfrm>
            <a:off x="152149" y="17975"/>
            <a:ext cx="3150269" cy="2102656"/>
          </a:xfrm>
          <a:prstGeom prst="rect">
            <a:avLst/>
          </a:prstGeom>
        </p:spPr>
      </p:pic>
      <p:sp>
        <p:nvSpPr>
          <p:cNvPr id="68" name="TextBox 192"/>
          <p:cNvSpPr txBox="1"/>
          <p:nvPr/>
        </p:nvSpPr>
        <p:spPr>
          <a:xfrm>
            <a:off x="3490911" y="2564904"/>
            <a:ext cx="3915727" cy="707886"/>
          </a:xfrm>
          <a:prstGeom prst="rect">
            <a:avLst/>
          </a:prstGeom>
          <a:noFill/>
        </p:spPr>
        <p:txBody>
          <a:bodyPr wrap="square" rtlCol="0"/>
          <a:lstStyle/>
          <a:p>
            <a:r>
              <a:rPr lang="en-US" sz="1000" b="1" dirty="0">
                <a:solidFill>
                  <a:schemeClr val="bg1"/>
                </a:solidFill>
                <a:latin typeface="Arial" panose="020B0604020202020204" pitchFamily="34" charset="0"/>
                <a:cs typeface="Arial" panose="020B0604020202020204" pitchFamily="34" charset="0"/>
              </a:rPr>
              <a:t>COMPAGNY NAME | JOB TITLE | 20XX – 20XX</a:t>
            </a:r>
          </a:p>
          <a:p>
            <a:r>
              <a:rPr lang="en-US" sz="1000" dirty="0">
                <a:solidFill>
                  <a:schemeClr val="bg1">
                    <a:lumMod val="85000"/>
                  </a:schemeClr>
                </a:solidFill>
                <a:latin typeface="Arial" panose="020B0604020202020204" pitchFamily="34" charset="0"/>
                <a:cs typeface="Arial" panose="020B0604020202020204" pitchFamily="34" charset="0"/>
              </a:rPr>
              <a:t>Lorem ipsum dolor sit </a:t>
            </a:r>
            <a:r>
              <a:rPr lang="en-US" sz="1000" dirty="0" err="1">
                <a:solidFill>
                  <a:schemeClr val="bg1">
                    <a:lumMod val="85000"/>
                  </a:schemeClr>
                </a:solidFill>
                <a:latin typeface="Arial" panose="020B0604020202020204" pitchFamily="34" charset="0"/>
                <a:cs typeface="Arial" panose="020B0604020202020204" pitchFamily="34" charset="0"/>
              </a:rPr>
              <a:t>amet</a:t>
            </a:r>
            <a:r>
              <a:rPr lang="en-US" sz="1000" dirty="0">
                <a:solidFill>
                  <a:schemeClr val="bg1">
                    <a:lumMod val="85000"/>
                  </a:schemeClr>
                </a:solidFill>
                <a:latin typeface="Arial" panose="020B0604020202020204" pitchFamily="34" charset="0"/>
                <a:cs typeface="Arial" panose="020B0604020202020204" pitchFamily="34" charset="0"/>
              </a:rPr>
              <a:t>, </a:t>
            </a:r>
            <a:r>
              <a:rPr lang="en-US" sz="1000" dirty="0" err="1">
                <a:solidFill>
                  <a:schemeClr val="bg1">
                    <a:lumMod val="85000"/>
                  </a:schemeClr>
                </a:solidFill>
                <a:latin typeface="Arial" panose="020B0604020202020204" pitchFamily="34" charset="0"/>
                <a:cs typeface="Arial" panose="020B0604020202020204" pitchFamily="34" charset="0"/>
              </a:rPr>
              <a:t>consectetur</a:t>
            </a:r>
            <a:r>
              <a:rPr lang="en-US" sz="1000" dirty="0">
                <a:solidFill>
                  <a:schemeClr val="bg1">
                    <a:lumMod val="85000"/>
                  </a:schemeClr>
                </a:solidFill>
                <a:latin typeface="Arial" panose="020B0604020202020204" pitchFamily="34" charset="0"/>
                <a:cs typeface="Arial" panose="020B0604020202020204" pitchFamily="34" charset="0"/>
              </a:rPr>
              <a:t> </a:t>
            </a:r>
            <a:r>
              <a:rPr lang="en-US" sz="1000" dirty="0" err="1">
                <a:solidFill>
                  <a:schemeClr val="bg1">
                    <a:lumMod val="85000"/>
                  </a:schemeClr>
                </a:solidFill>
                <a:latin typeface="Arial" panose="020B0604020202020204" pitchFamily="34" charset="0"/>
                <a:cs typeface="Arial" panose="020B0604020202020204" pitchFamily="34" charset="0"/>
              </a:rPr>
              <a:t>adipiscing</a:t>
            </a:r>
            <a:r>
              <a:rPr lang="en-US" sz="1000" dirty="0">
                <a:solidFill>
                  <a:schemeClr val="bg1">
                    <a:lumMod val="85000"/>
                  </a:schemeClr>
                </a:solidFill>
                <a:latin typeface="Arial" panose="020B0604020202020204" pitchFamily="34" charset="0"/>
                <a:cs typeface="Arial" panose="020B0604020202020204" pitchFamily="34" charset="0"/>
              </a:rPr>
              <a:t> </a:t>
            </a:r>
            <a:r>
              <a:rPr lang="en-US" sz="1000" dirty="0" err="1">
                <a:solidFill>
                  <a:schemeClr val="bg1">
                    <a:lumMod val="85000"/>
                  </a:schemeClr>
                </a:solidFill>
                <a:latin typeface="Arial" panose="020B0604020202020204" pitchFamily="34" charset="0"/>
                <a:cs typeface="Arial" panose="020B0604020202020204" pitchFamily="34" charset="0"/>
              </a:rPr>
              <a:t>elit</a:t>
            </a:r>
            <a:r>
              <a:rPr lang="en-US" sz="1000" dirty="0">
                <a:solidFill>
                  <a:schemeClr val="bg1">
                    <a:lumMod val="85000"/>
                  </a:schemeClr>
                </a:solidFill>
                <a:latin typeface="Arial" panose="020B0604020202020204" pitchFamily="34" charset="0"/>
                <a:cs typeface="Arial" panose="020B0604020202020204" pitchFamily="34" charset="0"/>
              </a:rPr>
              <a:t>. </a:t>
            </a:r>
            <a:r>
              <a:rPr lang="en-US" sz="1000" dirty="0" err="1">
                <a:solidFill>
                  <a:schemeClr val="bg1">
                    <a:lumMod val="85000"/>
                  </a:schemeClr>
                </a:solidFill>
                <a:latin typeface="Arial" panose="020B0604020202020204" pitchFamily="34" charset="0"/>
                <a:cs typeface="Arial" panose="020B0604020202020204" pitchFamily="34" charset="0"/>
              </a:rPr>
              <a:t>Quisque</a:t>
            </a:r>
            <a:r>
              <a:rPr lang="en-US" sz="1000" dirty="0">
                <a:solidFill>
                  <a:schemeClr val="bg1">
                    <a:lumMod val="85000"/>
                  </a:schemeClr>
                </a:solidFill>
                <a:latin typeface="Arial" panose="020B0604020202020204" pitchFamily="34" charset="0"/>
                <a:cs typeface="Arial" panose="020B0604020202020204" pitchFamily="34" charset="0"/>
              </a:rPr>
              <a:t> pulvinar sit </a:t>
            </a:r>
            <a:r>
              <a:rPr lang="en-US" sz="1000" dirty="0" err="1">
                <a:solidFill>
                  <a:schemeClr val="bg1">
                    <a:lumMod val="85000"/>
                  </a:schemeClr>
                </a:solidFill>
                <a:latin typeface="Arial" panose="020B0604020202020204" pitchFamily="34" charset="0"/>
                <a:cs typeface="Arial" panose="020B0604020202020204" pitchFamily="34" charset="0"/>
              </a:rPr>
              <a:t>amet</a:t>
            </a:r>
            <a:r>
              <a:rPr lang="en-US" sz="1000" dirty="0">
                <a:solidFill>
                  <a:schemeClr val="bg1">
                    <a:lumMod val="85000"/>
                  </a:schemeClr>
                </a:solidFill>
                <a:latin typeface="Arial" panose="020B0604020202020204" pitchFamily="34" charset="0"/>
                <a:cs typeface="Arial" panose="020B0604020202020204" pitchFamily="34" charset="0"/>
              </a:rPr>
              <a:t> </a:t>
            </a:r>
            <a:r>
              <a:rPr lang="en-US" sz="1000" dirty="0" err="1">
                <a:solidFill>
                  <a:schemeClr val="bg1">
                    <a:lumMod val="85000"/>
                  </a:schemeClr>
                </a:solidFill>
                <a:latin typeface="Arial" panose="020B0604020202020204" pitchFamily="34" charset="0"/>
                <a:cs typeface="Arial" panose="020B0604020202020204" pitchFamily="34" charset="0"/>
              </a:rPr>
              <a:t>turpis</a:t>
            </a:r>
            <a:r>
              <a:rPr lang="en-US" sz="1000" dirty="0">
                <a:solidFill>
                  <a:schemeClr val="bg1">
                    <a:lumMod val="85000"/>
                  </a:schemeClr>
                </a:solidFill>
                <a:latin typeface="Arial" panose="020B0604020202020204" pitchFamily="34" charset="0"/>
                <a:cs typeface="Arial" panose="020B0604020202020204" pitchFamily="34" charset="0"/>
              </a:rPr>
              <a:t> </a:t>
            </a:r>
            <a:r>
              <a:rPr lang="en-US" sz="1000" dirty="0" err="1">
                <a:solidFill>
                  <a:schemeClr val="bg1">
                    <a:lumMod val="85000"/>
                  </a:schemeClr>
                </a:solidFill>
                <a:latin typeface="Arial" panose="020B0604020202020204" pitchFamily="34" charset="0"/>
                <a:cs typeface="Arial" panose="020B0604020202020204" pitchFamily="34" charset="0"/>
              </a:rPr>
              <a:t>ut</a:t>
            </a:r>
            <a:r>
              <a:rPr lang="en-US" sz="1000" dirty="0">
                <a:solidFill>
                  <a:schemeClr val="bg1">
                    <a:lumMod val="85000"/>
                  </a:schemeClr>
                </a:solidFill>
                <a:latin typeface="Arial" panose="020B0604020202020204" pitchFamily="34" charset="0"/>
                <a:cs typeface="Arial" panose="020B0604020202020204" pitchFamily="34" charset="0"/>
              </a:rPr>
              <a:t> </a:t>
            </a:r>
            <a:r>
              <a:rPr lang="en-US" sz="1000" dirty="0" err="1">
                <a:solidFill>
                  <a:schemeClr val="bg1">
                    <a:lumMod val="85000"/>
                  </a:schemeClr>
                </a:solidFill>
                <a:latin typeface="Arial" panose="020B0604020202020204" pitchFamily="34" charset="0"/>
                <a:cs typeface="Arial" panose="020B0604020202020204" pitchFamily="34" charset="0"/>
              </a:rPr>
              <a:t>consequat</a:t>
            </a:r>
            <a:r>
              <a:rPr lang="en-US" sz="1000" dirty="0">
                <a:solidFill>
                  <a:schemeClr val="bg1">
                    <a:lumMod val="85000"/>
                  </a:schemeClr>
                </a:solidFill>
                <a:latin typeface="Arial" panose="020B0604020202020204" pitchFamily="34" charset="0"/>
                <a:cs typeface="Arial" panose="020B0604020202020204" pitchFamily="34" charset="0"/>
              </a:rPr>
              <a:t>. Lorem ipsum dolor sit </a:t>
            </a:r>
            <a:r>
              <a:rPr lang="en-US" sz="1000" dirty="0" err="1">
                <a:solidFill>
                  <a:schemeClr val="bg1">
                    <a:lumMod val="85000"/>
                  </a:schemeClr>
                </a:solidFill>
                <a:latin typeface="Arial" panose="020B0604020202020204" pitchFamily="34" charset="0"/>
                <a:cs typeface="Arial" panose="020B0604020202020204" pitchFamily="34" charset="0"/>
              </a:rPr>
              <a:t>amet</a:t>
            </a:r>
            <a:r>
              <a:rPr lang="en-US" sz="1000" dirty="0">
                <a:solidFill>
                  <a:schemeClr val="bg1">
                    <a:lumMod val="85000"/>
                  </a:schemeClr>
                </a:solidFill>
                <a:latin typeface="Arial" panose="020B0604020202020204" pitchFamily="34" charset="0"/>
                <a:cs typeface="Arial" panose="020B0604020202020204" pitchFamily="34" charset="0"/>
              </a:rPr>
              <a:t>, </a:t>
            </a:r>
            <a:r>
              <a:rPr lang="en-US" sz="1000" dirty="0" err="1">
                <a:solidFill>
                  <a:schemeClr val="bg1">
                    <a:lumMod val="85000"/>
                  </a:schemeClr>
                </a:solidFill>
                <a:latin typeface="Arial" panose="020B0604020202020204" pitchFamily="34" charset="0"/>
                <a:cs typeface="Arial" panose="020B0604020202020204" pitchFamily="34" charset="0"/>
              </a:rPr>
              <a:t>consectetur</a:t>
            </a:r>
            <a:r>
              <a:rPr lang="en-US" sz="1000" dirty="0">
                <a:solidFill>
                  <a:schemeClr val="bg1">
                    <a:lumMod val="85000"/>
                  </a:schemeClr>
                </a:solidFill>
                <a:latin typeface="Arial" panose="020B0604020202020204" pitchFamily="34" charset="0"/>
                <a:cs typeface="Arial" panose="020B0604020202020204" pitchFamily="34" charset="0"/>
              </a:rPr>
              <a:t> </a:t>
            </a:r>
            <a:r>
              <a:rPr lang="en-US" sz="1000" dirty="0" err="1">
                <a:solidFill>
                  <a:schemeClr val="bg1">
                    <a:lumMod val="85000"/>
                  </a:schemeClr>
                </a:solidFill>
                <a:latin typeface="Arial" panose="020B0604020202020204" pitchFamily="34" charset="0"/>
                <a:cs typeface="Arial" panose="020B0604020202020204" pitchFamily="34" charset="0"/>
              </a:rPr>
              <a:t>adipiscing</a:t>
            </a:r>
            <a:r>
              <a:rPr lang="en-US" sz="1000" dirty="0">
                <a:solidFill>
                  <a:schemeClr val="bg1">
                    <a:lumMod val="85000"/>
                  </a:schemeClr>
                </a:solidFill>
                <a:latin typeface="Arial" panose="020B0604020202020204" pitchFamily="34" charset="0"/>
                <a:cs typeface="Arial" panose="020B0604020202020204" pitchFamily="34" charset="0"/>
              </a:rPr>
              <a:t> </a:t>
            </a:r>
            <a:r>
              <a:rPr lang="en-US" sz="1000" dirty="0" err="1">
                <a:solidFill>
                  <a:schemeClr val="bg1">
                    <a:lumMod val="85000"/>
                  </a:schemeClr>
                </a:solidFill>
                <a:latin typeface="Arial" panose="020B0604020202020204" pitchFamily="34" charset="0"/>
                <a:cs typeface="Arial" panose="020B0604020202020204" pitchFamily="34" charset="0"/>
              </a:rPr>
              <a:t>elit</a:t>
            </a:r>
            <a:r>
              <a:rPr lang="en-US" sz="1000" dirty="0">
                <a:solidFill>
                  <a:schemeClr val="bg1">
                    <a:lumMod val="85000"/>
                  </a:schemeClr>
                </a:solidFill>
                <a:latin typeface="Arial" panose="020B0604020202020204" pitchFamily="34" charset="0"/>
                <a:cs typeface="Arial" panose="020B0604020202020204" pitchFamily="34" charset="0"/>
              </a:rPr>
              <a:t>. </a:t>
            </a:r>
            <a:r>
              <a:rPr lang="en-US" sz="1000" dirty="0" err="1">
                <a:solidFill>
                  <a:schemeClr val="bg1">
                    <a:lumMod val="85000"/>
                  </a:schemeClr>
                </a:solidFill>
                <a:latin typeface="Arial" panose="020B0604020202020204" pitchFamily="34" charset="0"/>
                <a:cs typeface="Arial" panose="020B0604020202020204" pitchFamily="34" charset="0"/>
              </a:rPr>
              <a:t>Quisque</a:t>
            </a:r>
            <a:r>
              <a:rPr lang="en-US" sz="1000" dirty="0">
                <a:solidFill>
                  <a:schemeClr val="bg1">
                    <a:lumMod val="85000"/>
                  </a:schemeClr>
                </a:solidFill>
                <a:latin typeface="Arial" panose="020B0604020202020204" pitchFamily="34" charset="0"/>
                <a:cs typeface="Arial" panose="020B0604020202020204" pitchFamily="34" charset="0"/>
              </a:rPr>
              <a:t> pulvinar sit </a:t>
            </a:r>
            <a:r>
              <a:rPr lang="en-US" sz="1000" dirty="0" err="1">
                <a:solidFill>
                  <a:schemeClr val="bg1">
                    <a:lumMod val="85000"/>
                  </a:schemeClr>
                </a:solidFill>
                <a:latin typeface="Arial" panose="020B0604020202020204" pitchFamily="34" charset="0"/>
                <a:cs typeface="Arial" panose="020B0604020202020204" pitchFamily="34" charset="0"/>
              </a:rPr>
              <a:t>amet</a:t>
            </a:r>
            <a:r>
              <a:rPr lang="en-US" sz="1000" dirty="0">
                <a:solidFill>
                  <a:schemeClr val="bg1">
                    <a:lumMod val="85000"/>
                  </a:schemeClr>
                </a:solidFill>
                <a:latin typeface="Arial" panose="020B0604020202020204" pitchFamily="34" charset="0"/>
                <a:cs typeface="Arial" panose="020B0604020202020204" pitchFamily="34" charset="0"/>
              </a:rPr>
              <a:t> </a:t>
            </a:r>
            <a:r>
              <a:rPr lang="en-US" sz="1000" dirty="0" err="1">
                <a:solidFill>
                  <a:schemeClr val="bg1">
                    <a:lumMod val="85000"/>
                  </a:schemeClr>
                </a:solidFill>
                <a:latin typeface="Arial" panose="020B0604020202020204" pitchFamily="34" charset="0"/>
                <a:cs typeface="Arial" panose="020B0604020202020204" pitchFamily="34" charset="0"/>
              </a:rPr>
              <a:t>turpis</a:t>
            </a:r>
            <a:r>
              <a:rPr lang="en-US" sz="1000" dirty="0">
                <a:solidFill>
                  <a:schemeClr val="bg1">
                    <a:lumMod val="85000"/>
                  </a:schemeClr>
                </a:solidFill>
                <a:latin typeface="Arial" panose="020B0604020202020204" pitchFamily="34" charset="0"/>
                <a:cs typeface="Arial" panose="020B0604020202020204" pitchFamily="34" charset="0"/>
              </a:rPr>
              <a:t> </a:t>
            </a:r>
            <a:r>
              <a:rPr lang="en-US" sz="1000" dirty="0" err="1">
                <a:solidFill>
                  <a:schemeClr val="bg1">
                    <a:lumMod val="85000"/>
                  </a:schemeClr>
                </a:solidFill>
                <a:latin typeface="Arial" panose="020B0604020202020204" pitchFamily="34" charset="0"/>
                <a:cs typeface="Arial" panose="020B0604020202020204" pitchFamily="34" charset="0"/>
              </a:rPr>
              <a:t>ut.</a:t>
            </a:r>
            <a:r>
              <a:rPr lang="en-US" sz="1000" dirty="0">
                <a:solidFill>
                  <a:schemeClr val="bg1">
                    <a:lumMod val="85000"/>
                  </a:schemeClr>
                </a:solidFill>
                <a:latin typeface="Arial" panose="020B0604020202020204" pitchFamily="34" charset="0"/>
                <a:cs typeface="Arial" panose="020B0604020202020204" pitchFamily="34" charset="0"/>
              </a:rPr>
              <a:t> </a:t>
            </a:r>
          </a:p>
        </p:txBody>
      </p:sp>
      <p:sp>
        <p:nvSpPr>
          <p:cNvPr id="69" name="TextBox 192"/>
          <p:cNvSpPr txBox="1"/>
          <p:nvPr/>
        </p:nvSpPr>
        <p:spPr>
          <a:xfrm>
            <a:off x="3490911" y="3353995"/>
            <a:ext cx="3915727" cy="707886"/>
          </a:xfrm>
          <a:prstGeom prst="rect">
            <a:avLst/>
          </a:prstGeom>
          <a:noFill/>
        </p:spPr>
        <p:txBody>
          <a:bodyPr wrap="square" rtlCol="0"/>
          <a:lstStyle/>
          <a:p>
            <a:r>
              <a:rPr lang="en-US" sz="1000" b="1" dirty="0">
                <a:solidFill>
                  <a:schemeClr val="bg1"/>
                </a:solidFill>
                <a:latin typeface="Arial" panose="020B0604020202020204" pitchFamily="34" charset="0"/>
                <a:cs typeface="Arial" panose="020B0604020202020204" pitchFamily="34" charset="0"/>
              </a:rPr>
              <a:t>COMPAGNY NAME | JOB TITLE | 20XX – 20XX</a:t>
            </a:r>
          </a:p>
          <a:p>
            <a:r>
              <a:rPr lang="en-US" sz="1000" dirty="0">
                <a:solidFill>
                  <a:schemeClr val="bg1">
                    <a:lumMod val="85000"/>
                  </a:schemeClr>
                </a:solidFill>
                <a:latin typeface="Arial" panose="020B0604020202020204" pitchFamily="34" charset="0"/>
                <a:cs typeface="Arial" panose="020B0604020202020204" pitchFamily="34" charset="0"/>
              </a:rPr>
              <a:t>Lorem ipsum dolor sit </a:t>
            </a:r>
            <a:r>
              <a:rPr lang="en-US" sz="1000" dirty="0" err="1">
                <a:solidFill>
                  <a:schemeClr val="bg1">
                    <a:lumMod val="85000"/>
                  </a:schemeClr>
                </a:solidFill>
                <a:latin typeface="Arial" panose="020B0604020202020204" pitchFamily="34" charset="0"/>
                <a:cs typeface="Arial" panose="020B0604020202020204" pitchFamily="34" charset="0"/>
              </a:rPr>
              <a:t>amet</a:t>
            </a:r>
            <a:r>
              <a:rPr lang="en-US" sz="1000" dirty="0">
                <a:solidFill>
                  <a:schemeClr val="bg1">
                    <a:lumMod val="85000"/>
                  </a:schemeClr>
                </a:solidFill>
                <a:latin typeface="Arial" panose="020B0604020202020204" pitchFamily="34" charset="0"/>
                <a:cs typeface="Arial" panose="020B0604020202020204" pitchFamily="34" charset="0"/>
              </a:rPr>
              <a:t>, </a:t>
            </a:r>
            <a:r>
              <a:rPr lang="en-US" sz="1000" dirty="0" err="1">
                <a:solidFill>
                  <a:schemeClr val="bg1">
                    <a:lumMod val="85000"/>
                  </a:schemeClr>
                </a:solidFill>
                <a:latin typeface="Arial" panose="020B0604020202020204" pitchFamily="34" charset="0"/>
                <a:cs typeface="Arial" panose="020B0604020202020204" pitchFamily="34" charset="0"/>
              </a:rPr>
              <a:t>consectetur</a:t>
            </a:r>
            <a:r>
              <a:rPr lang="en-US" sz="1000" dirty="0">
                <a:solidFill>
                  <a:schemeClr val="bg1">
                    <a:lumMod val="85000"/>
                  </a:schemeClr>
                </a:solidFill>
                <a:latin typeface="Arial" panose="020B0604020202020204" pitchFamily="34" charset="0"/>
                <a:cs typeface="Arial" panose="020B0604020202020204" pitchFamily="34" charset="0"/>
              </a:rPr>
              <a:t> </a:t>
            </a:r>
            <a:r>
              <a:rPr lang="en-US" sz="1000" dirty="0" err="1">
                <a:solidFill>
                  <a:schemeClr val="bg1">
                    <a:lumMod val="85000"/>
                  </a:schemeClr>
                </a:solidFill>
                <a:latin typeface="Arial" panose="020B0604020202020204" pitchFamily="34" charset="0"/>
                <a:cs typeface="Arial" panose="020B0604020202020204" pitchFamily="34" charset="0"/>
              </a:rPr>
              <a:t>adipiscing</a:t>
            </a:r>
            <a:r>
              <a:rPr lang="en-US" sz="1000" dirty="0">
                <a:solidFill>
                  <a:schemeClr val="bg1">
                    <a:lumMod val="85000"/>
                  </a:schemeClr>
                </a:solidFill>
                <a:latin typeface="Arial" panose="020B0604020202020204" pitchFamily="34" charset="0"/>
                <a:cs typeface="Arial" panose="020B0604020202020204" pitchFamily="34" charset="0"/>
              </a:rPr>
              <a:t> </a:t>
            </a:r>
            <a:r>
              <a:rPr lang="en-US" sz="1000" dirty="0" err="1">
                <a:solidFill>
                  <a:schemeClr val="bg1">
                    <a:lumMod val="85000"/>
                  </a:schemeClr>
                </a:solidFill>
                <a:latin typeface="Arial" panose="020B0604020202020204" pitchFamily="34" charset="0"/>
                <a:cs typeface="Arial" panose="020B0604020202020204" pitchFamily="34" charset="0"/>
              </a:rPr>
              <a:t>elit</a:t>
            </a:r>
            <a:r>
              <a:rPr lang="en-US" sz="1000" dirty="0">
                <a:solidFill>
                  <a:schemeClr val="bg1">
                    <a:lumMod val="85000"/>
                  </a:schemeClr>
                </a:solidFill>
                <a:latin typeface="Arial" panose="020B0604020202020204" pitchFamily="34" charset="0"/>
                <a:cs typeface="Arial" panose="020B0604020202020204" pitchFamily="34" charset="0"/>
              </a:rPr>
              <a:t>. </a:t>
            </a:r>
            <a:r>
              <a:rPr lang="en-US" sz="1000" dirty="0" err="1">
                <a:solidFill>
                  <a:schemeClr val="bg1">
                    <a:lumMod val="85000"/>
                  </a:schemeClr>
                </a:solidFill>
                <a:latin typeface="Arial" panose="020B0604020202020204" pitchFamily="34" charset="0"/>
                <a:cs typeface="Arial" panose="020B0604020202020204" pitchFamily="34" charset="0"/>
              </a:rPr>
              <a:t>Quisque</a:t>
            </a:r>
            <a:r>
              <a:rPr lang="en-US" sz="1000" dirty="0">
                <a:solidFill>
                  <a:schemeClr val="bg1">
                    <a:lumMod val="85000"/>
                  </a:schemeClr>
                </a:solidFill>
                <a:latin typeface="Arial" panose="020B0604020202020204" pitchFamily="34" charset="0"/>
                <a:cs typeface="Arial" panose="020B0604020202020204" pitchFamily="34" charset="0"/>
              </a:rPr>
              <a:t> pulvinar sit </a:t>
            </a:r>
            <a:r>
              <a:rPr lang="en-US" sz="1000" dirty="0" err="1">
                <a:solidFill>
                  <a:schemeClr val="bg1">
                    <a:lumMod val="85000"/>
                  </a:schemeClr>
                </a:solidFill>
                <a:latin typeface="Arial" panose="020B0604020202020204" pitchFamily="34" charset="0"/>
                <a:cs typeface="Arial" panose="020B0604020202020204" pitchFamily="34" charset="0"/>
              </a:rPr>
              <a:t>amet</a:t>
            </a:r>
            <a:r>
              <a:rPr lang="en-US" sz="1000" dirty="0">
                <a:solidFill>
                  <a:schemeClr val="bg1">
                    <a:lumMod val="85000"/>
                  </a:schemeClr>
                </a:solidFill>
                <a:latin typeface="Arial" panose="020B0604020202020204" pitchFamily="34" charset="0"/>
                <a:cs typeface="Arial" panose="020B0604020202020204" pitchFamily="34" charset="0"/>
              </a:rPr>
              <a:t> </a:t>
            </a:r>
            <a:r>
              <a:rPr lang="en-US" sz="1000" dirty="0" err="1">
                <a:solidFill>
                  <a:schemeClr val="bg1">
                    <a:lumMod val="85000"/>
                  </a:schemeClr>
                </a:solidFill>
                <a:latin typeface="Arial" panose="020B0604020202020204" pitchFamily="34" charset="0"/>
                <a:cs typeface="Arial" panose="020B0604020202020204" pitchFamily="34" charset="0"/>
              </a:rPr>
              <a:t>turpis</a:t>
            </a:r>
            <a:r>
              <a:rPr lang="en-US" sz="1000" dirty="0">
                <a:solidFill>
                  <a:schemeClr val="bg1">
                    <a:lumMod val="85000"/>
                  </a:schemeClr>
                </a:solidFill>
                <a:latin typeface="Arial" panose="020B0604020202020204" pitchFamily="34" charset="0"/>
                <a:cs typeface="Arial" panose="020B0604020202020204" pitchFamily="34" charset="0"/>
              </a:rPr>
              <a:t> </a:t>
            </a:r>
            <a:r>
              <a:rPr lang="en-US" sz="1000" dirty="0" err="1">
                <a:solidFill>
                  <a:schemeClr val="bg1">
                    <a:lumMod val="85000"/>
                  </a:schemeClr>
                </a:solidFill>
                <a:latin typeface="Arial" panose="020B0604020202020204" pitchFamily="34" charset="0"/>
                <a:cs typeface="Arial" panose="020B0604020202020204" pitchFamily="34" charset="0"/>
              </a:rPr>
              <a:t>ut</a:t>
            </a:r>
            <a:r>
              <a:rPr lang="en-US" sz="1000" dirty="0">
                <a:solidFill>
                  <a:schemeClr val="bg1">
                    <a:lumMod val="85000"/>
                  </a:schemeClr>
                </a:solidFill>
                <a:latin typeface="Arial" panose="020B0604020202020204" pitchFamily="34" charset="0"/>
                <a:cs typeface="Arial" panose="020B0604020202020204" pitchFamily="34" charset="0"/>
              </a:rPr>
              <a:t> </a:t>
            </a:r>
            <a:r>
              <a:rPr lang="en-US" sz="1000" dirty="0" err="1">
                <a:solidFill>
                  <a:schemeClr val="bg1">
                    <a:lumMod val="85000"/>
                  </a:schemeClr>
                </a:solidFill>
                <a:latin typeface="Arial" panose="020B0604020202020204" pitchFamily="34" charset="0"/>
                <a:cs typeface="Arial" panose="020B0604020202020204" pitchFamily="34" charset="0"/>
              </a:rPr>
              <a:t>consequat</a:t>
            </a:r>
            <a:r>
              <a:rPr lang="en-US" sz="1000" dirty="0">
                <a:solidFill>
                  <a:schemeClr val="bg1">
                    <a:lumMod val="85000"/>
                  </a:schemeClr>
                </a:solidFill>
                <a:latin typeface="Arial" panose="020B0604020202020204" pitchFamily="34" charset="0"/>
                <a:cs typeface="Arial" panose="020B0604020202020204" pitchFamily="34" charset="0"/>
              </a:rPr>
              <a:t>. Lorem ipsum dolor sit </a:t>
            </a:r>
            <a:r>
              <a:rPr lang="en-US" sz="1000" dirty="0" err="1">
                <a:solidFill>
                  <a:schemeClr val="bg1">
                    <a:lumMod val="85000"/>
                  </a:schemeClr>
                </a:solidFill>
                <a:latin typeface="Arial" panose="020B0604020202020204" pitchFamily="34" charset="0"/>
                <a:cs typeface="Arial" panose="020B0604020202020204" pitchFamily="34" charset="0"/>
              </a:rPr>
              <a:t>amet</a:t>
            </a:r>
            <a:r>
              <a:rPr lang="en-US" sz="1000" dirty="0">
                <a:solidFill>
                  <a:schemeClr val="bg1">
                    <a:lumMod val="85000"/>
                  </a:schemeClr>
                </a:solidFill>
                <a:latin typeface="Arial" panose="020B0604020202020204" pitchFamily="34" charset="0"/>
                <a:cs typeface="Arial" panose="020B0604020202020204" pitchFamily="34" charset="0"/>
              </a:rPr>
              <a:t>, </a:t>
            </a:r>
            <a:r>
              <a:rPr lang="en-US" sz="1000" dirty="0" err="1">
                <a:solidFill>
                  <a:schemeClr val="bg1">
                    <a:lumMod val="85000"/>
                  </a:schemeClr>
                </a:solidFill>
                <a:latin typeface="Arial" panose="020B0604020202020204" pitchFamily="34" charset="0"/>
                <a:cs typeface="Arial" panose="020B0604020202020204" pitchFamily="34" charset="0"/>
              </a:rPr>
              <a:t>consectetur</a:t>
            </a:r>
            <a:r>
              <a:rPr lang="en-US" sz="1000" dirty="0">
                <a:solidFill>
                  <a:schemeClr val="bg1">
                    <a:lumMod val="85000"/>
                  </a:schemeClr>
                </a:solidFill>
                <a:latin typeface="Arial" panose="020B0604020202020204" pitchFamily="34" charset="0"/>
                <a:cs typeface="Arial" panose="020B0604020202020204" pitchFamily="34" charset="0"/>
              </a:rPr>
              <a:t> </a:t>
            </a:r>
            <a:r>
              <a:rPr lang="en-US" sz="1000" dirty="0" err="1">
                <a:solidFill>
                  <a:schemeClr val="bg1">
                    <a:lumMod val="85000"/>
                  </a:schemeClr>
                </a:solidFill>
                <a:latin typeface="Arial" panose="020B0604020202020204" pitchFamily="34" charset="0"/>
                <a:cs typeface="Arial" panose="020B0604020202020204" pitchFamily="34" charset="0"/>
              </a:rPr>
              <a:t>adipiscing</a:t>
            </a:r>
            <a:r>
              <a:rPr lang="en-US" sz="1000" dirty="0">
                <a:solidFill>
                  <a:schemeClr val="bg1">
                    <a:lumMod val="85000"/>
                  </a:schemeClr>
                </a:solidFill>
                <a:latin typeface="Arial" panose="020B0604020202020204" pitchFamily="34" charset="0"/>
                <a:cs typeface="Arial" panose="020B0604020202020204" pitchFamily="34" charset="0"/>
              </a:rPr>
              <a:t> </a:t>
            </a:r>
            <a:r>
              <a:rPr lang="en-US" sz="1000" dirty="0" err="1">
                <a:solidFill>
                  <a:schemeClr val="bg1">
                    <a:lumMod val="85000"/>
                  </a:schemeClr>
                </a:solidFill>
                <a:latin typeface="Arial" panose="020B0604020202020204" pitchFamily="34" charset="0"/>
                <a:cs typeface="Arial" panose="020B0604020202020204" pitchFamily="34" charset="0"/>
              </a:rPr>
              <a:t>elit</a:t>
            </a:r>
            <a:r>
              <a:rPr lang="en-US" sz="1000" dirty="0">
                <a:solidFill>
                  <a:schemeClr val="bg1">
                    <a:lumMod val="85000"/>
                  </a:schemeClr>
                </a:solidFill>
                <a:latin typeface="Arial" panose="020B0604020202020204" pitchFamily="34" charset="0"/>
                <a:cs typeface="Arial" panose="020B0604020202020204" pitchFamily="34" charset="0"/>
              </a:rPr>
              <a:t>. </a:t>
            </a:r>
            <a:r>
              <a:rPr lang="en-US" sz="1000" dirty="0" err="1">
                <a:solidFill>
                  <a:schemeClr val="bg1">
                    <a:lumMod val="85000"/>
                  </a:schemeClr>
                </a:solidFill>
                <a:latin typeface="Arial" panose="020B0604020202020204" pitchFamily="34" charset="0"/>
                <a:cs typeface="Arial" panose="020B0604020202020204" pitchFamily="34" charset="0"/>
              </a:rPr>
              <a:t>Quisque</a:t>
            </a:r>
            <a:r>
              <a:rPr lang="en-US" sz="1000" dirty="0">
                <a:solidFill>
                  <a:schemeClr val="bg1">
                    <a:lumMod val="85000"/>
                  </a:schemeClr>
                </a:solidFill>
                <a:latin typeface="Arial" panose="020B0604020202020204" pitchFamily="34" charset="0"/>
                <a:cs typeface="Arial" panose="020B0604020202020204" pitchFamily="34" charset="0"/>
              </a:rPr>
              <a:t> pulvinar sit </a:t>
            </a:r>
            <a:r>
              <a:rPr lang="en-US" sz="1000" dirty="0" err="1">
                <a:solidFill>
                  <a:schemeClr val="bg1">
                    <a:lumMod val="85000"/>
                  </a:schemeClr>
                </a:solidFill>
                <a:latin typeface="Arial" panose="020B0604020202020204" pitchFamily="34" charset="0"/>
                <a:cs typeface="Arial" panose="020B0604020202020204" pitchFamily="34" charset="0"/>
              </a:rPr>
              <a:t>amet</a:t>
            </a:r>
            <a:r>
              <a:rPr lang="en-US" sz="1000" dirty="0">
                <a:solidFill>
                  <a:schemeClr val="bg1">
                    <a:lumMod val="85000"/>
                  </a:schemeClr>
                </a:solidFill>
                <a:latin typeface="Arial" panose="020B0604020202020204" pitchFamily="34" charset="0"/>
                <a:cs typeface="Arial" panose="020B0604020202020204" pitchFamily="34" charset="0"/>
              </a:rPr>
              <a:t> </a:t>
            </a:r>
            <a:r>
              <a:rPr lang="en-US" sz="1000" dirty="0" err="1">
                <a:solidFill>
                  <a:schemeClr val="bg1">
                    <a:lumMod val="85000"/>
                  </a:schemeClr>
                </a:solidFill>
                <a:latin typeface="Arial" panose="020B0604020202020204" pitchFamily="34" charset="0"/>
                <a:cs typeface="Arial" panose="020B0604020202020204" pitchFamily="34" charset="0"/>
              </a:rPr>
              <a:t>turpis</a:t>
            </a:r>
            <a:r>
              <a:rPr lang="en-US" sz="1000" dirty="0">
                <a:solidFill>
                  <a:schemeClr val="bg1">
                    <a:lumMod val="85000"/>
                  </a:schemeClr>
                </a:solidFill>
                <a:latin typeface="Arial" panose="020B0604020202020204" pitchFamily="34" charset="0"/>
                <a:cs typeface="Arial" panose="020B0604020202020204" pitchFamily="34" charset="0"/>
              </a:rPr>
              <a:t> </a:t>
            </a:r>
            <a:r>
              <a:rPr lang="en-US" sz="1000" dirty="0" err="1">
                <a:solidFill>
                  <a:schemeClr val="bg1">
                    <a:lumMod val="85000"/>
                  </a:schemeClr>
                </a:solidFill>
                <a:latin typeface="Arial" panose="020B0604020202020204" pitchFamily="34" charset="0"/>
                <a:cs typeface="Arial" panose="020B0604020202020204" pitchFamily="34" charset="0"/>
              </a:rPr>
              <a:t>ut.</a:t>
            </a:r>
            <a:r>
              <a:rPr lang="en-US" sz="1000" dirty="0">
                <a:solidFill>
                  <a:schemeClr val="bg1">
                    <a:lumMod val="85000"/>
                  </a:schemeClr>
                </a:solidFill>
                <a:latin typeface="Arial" panose="020B0604020202020204" pitchFamily="34" charset="0"/>
                <a:cs typeface="Arial" panose="020B0604020202020204" pitchFamily="34" charset="0"/>
              </a:rPr>
              <a:t> </a:t>
            </a:r>
          </a:p>
        </p:txBody>
      </p:sp>
      <p:sp>
        <p:nvSpPr>
          <p:cNvPr id="70" name="TextBox 196"/>
          <p:cNvSpPr txBox="1"/>
          <p:nvPr/>
        </p:nvSpPr>
        <p:spPr>
          <a:xfrm>
            <a:off x="3512420" y="6160932"/>
            <a:ext cx="3915727" cy="553998"/>
          </a:xfrm>
          <a:prstGeom prst="rect">
            <a:avLst/>
          </a:prstGeom>
          <a:noFill/>
        </p:spPr>
        <p:txBody>
          <a:bodyPr wrap="square" rtlCol="0"/>
          <a:lstStyle/>
          <a:p>
            <a:r>
              <a:rPr lang="en-US" sz="1000" b="1" dirty="0">
                <a:solidFill>
                  <a:schemeClr val="bg1"/>
                </a:solidFill>
                <a:latin typeface="Arial" panose="020B0604020202020204" pitchFamily="34" charset="0"/>
                <a:cs typeface="Arial" panose="020B0604020202020204" pitchFamily="34" charset="0"/>
              </a:rPr>
              <a:t>DEGREE | UNIVERSITY | 20XX </a:t>
            </a:r>
          </a:p>
          <a:p>
            <a:r>
              <a:rPr lang="en-US" sz="1000" dirty="0">
                <a:solidFill>
                  <a:schemeClr val="bg1">
                    <a:lumMod val="85000"/>
                  </a:schemeClr>
                </a:solidFill>
                <a:latin typeface="Arial" panose="020B0604020202020204" pitchFamily="34" charset="0"/>
                <a:cs typeface="Arial" panose="020B0604020202020204" pitchFamily="34" charset="0"/>
              </a:rPr>
              <a:t>Lorem ipsum dolor sit </a:t>
            </a:r>
            <a:r>
              <a:rPr lang="en-US" sz="1000" dirty="0" err="1">
                <a:solidFill>
                  <a:schemeClr val="bg1">
                    <a:lumMod val="85000"/>
                  </a:schemeClr>
                </a:solidFill>
                <a:latin typeface="Arial" panose="020B0604020202020204" pitchFamily="34" charset="0"/>
                <a:cs typeface="Arial" panose="020B0604020202020204" pitchFamily="34" charset="0"/>
              </a:rPr>
              <a:t>amet</a:t>
            </a:r>
            <a:r>
              <a:rPr lang="en-US" sz="1000" dirty="0">
                <a:solidFill>
                  <a:schemeClr val="bg1">
                    <a:lumMod val="85000"/>
                  </a:schemeClr>
                </a:solidFill>
                <a:latin typeface="Arial" panose="020B0604020202020204" pitchFamily="34" charset="0"/>
                <a:cs typeface="Arial" panose="020B0604020202020204" pitchFamily="34" charset="0"/>
              </a:rPr>
              <a:t>, </a:t>
            </a:r>
            <a:r>
              <a:rPr lang="en-US" sz="1000" dirty="0" err="1">
                <a:solidFill>
                  <a:schemeClr val="bg1">
                    <a:lumMod val="85000"/>
                  </a:schemeClr>
                </a:solidFill>
                <a:latin typeface="Arial" panose="020B0604020202020204" pitchFamily="34" charset="0"/>
                <a:cs typeface="Arial" panose="020B0604020202020204" pitchFamily="34" charset="0"/>
              </a:rPr>
              <a:t>consectetur</a:t>
            </a:r>
            <a:r>
              <a:rPr lang="en-US" sz="1000" dirty="0">
                <a:solidFill>
                  <a:schemeClr val="bg1">
                    <a:lumMod val="85000"/>
                  </a:schemeClr>
                </a:solidFill>
                <a:latin typeface="Arial" panose="020B0604020202020204" pitchFamily="34" charset="0"/>
                <a:cs typeface="Arial" panose="020B0604020202020204" pitchFamily="34" charset="0"/>
              </a:rPr>
              <a:t> </a:t>
            </a:r>
            <a:r>
              <a:rPr lang="en-US" sz="1000" dirty="0" err="1">
                <a:solidFill>
                  <a:schemeClr val="bg1">
                    <a:lumMod val="85000"/>
                  </a:schemeClr>
                </a:solidFill>
                <a:latin typeface="Arial" panose="020B0604020202020204" pitchFamily="34" charset="0"/>
                <a:cs typeface="Arial" panose="020B0604020202020204" pitchFamily="34" charset="0"/>
              </a:rPr>
              <a:t>adipiscing</a:t>
            </a:r>
            <a:r>
              <a:rPr lang="en-US" sz="1000" dirty="0">
                <a:solidFill>
                  <a:schemeClr val="bg1">
                    <a:lumMod val="85000"/>
                  </a:schemeClr>
                </a:solidFill>
                <a:latin typeface="Arial" panose="020B0604020202020204" pitchFamily="34" charset="0"/>
                <a:cs typeface="Arial" panose="020B0604020202020204" pitchFamily="34" charset="0"/>
              </a:rPr>
              <a:t> </a:t>
            </a:r>
            <a:r>
              <a:rPr lang="en-US" sz="1000" dirty="0" err="1">
                <a:solidFill>
                  <a:schemeClr val="bg1">
                    <a:lumMod val="85000"/>
                  </a:schemeClr>
                </a:solidFill>
                <a:latin typeface="Arial" panose="020B0604020202020204" pitchFamily="34" charset="0"/>
                <a:cs typeface="Arial" panose="020B0604020202020204" pitchFamily="34" charset="0"/>
              </a:rPr>
              <a:t>elit</a:t>
            </a:r>
            <a:r>
              <a:rPr lang="en-US" sz="1000" dirty="0">
                <a:solidFill>
                  <a:schemeClr val="bg1">
                    <a:lumMod val="85000"/>
                  </a:schemeClr>
                </a:solidFill>
                <a:latin typeface="Arial" panose="020B0604020202020204" pitchFamily="34" charset="0"/>
                <a:cs typeface="Arial" panose="020B0604020202020204" pitchFamily="34" charset="0"/>
              </a:rPr>
              <a:t>. </a:t>
            </a:r>
            <a:r>
              <a:rPr lang="en-US" sz="1000" dirty="0" err="1">
                <a:solidFill>
                  <a:schemeClr val="bg1">
                    <a:lumMod val="85000"/>
                  </a:schemeClr>
                </a:solidFill>
                <a:latin typeface="Arial" panose="020B0604020202020204" pitchFamily="34" charset="0"/>
                <a:cs typeface="Arial" panose="020B0604020202020204" pitchFamily="34" charset="0"/>
              </a:rPr>
              <a:t>Quisque</a:t>
            </a:r>
            <a:r>
              <a:rPr lang="en-US" sz="1000" dirty="0">
                <a:solidFill>
                  <a:schemeClr val="bg1">
                    <a:lumMod val="85000"/>
                  </a:schemeClr>
                </a:solidFill>
                <a:latin typeface="Arial" panose="020B0604020202020204" pitchFamily="34" charset="0"/>
                <a:cs typeface="Arial" panose="020B0604020202020204" pitchFamily="34" charset="0"/>
              </a:rPr>
              <a:t> pulvinar sit </a:t>
            </a:r>
            <a:r>
              <a:rPr lang="en-US" sz="1000" dirty="0" err="1">
                <a:solidFill>
                  <a:schemeClr val="bg1">
                    <a:lumMod val="85000"/>
                  </a:schemeClr>
                </a:solidFill>
                <a:latin typeface="Arial" panose="020B0604020202020204" pitchFamily="34" charset="0"/>
                <a:cs typeface="Arial" panose="020B0604020202020204" pitchFamily="34" charset="0"/>
              </a:rPr>
              <a:t>amet</a:t>
            </a:r>
            <a:r>
              <a:rPr lang="en-US" sz="1000" dirty="0">
                <a:solidFill>
                  <a:schemeClr val="bg1">
                    <a:lumMod val="85000"/>
                  </a:schemeClr>
                </a:solidFill>
                <a:latin typeface="Arial" panose="020B0604020202020204" pitchFamily="34" charset="0"/>
                <a:cs typeface="Arial" panose="020B0604020202020204" pitchFamily="34" charset="0"/>
              </a:rPr>
              <a:t> </a:t>
            </a:r>
            <a:r>
              <a:rPr lang="en-US" sz="1000" dirty="0" err="1">
                <a:solidFill>
                  <a:schemeClr val="bg1">
                    <a:lumMod val="85000"/>
                  </a:schemeClr>
                </a:solidFill>
                <a:latin typeface="Arial" panose="020B0604020202020204" pitchFamily="34" charset="0"/>
                <a:cs typeface="Arial" panose="020B0604020202020204" pitchFamily="34" charset="0"/>
              </a:rPr>
              <a:t>turpis</a:t>
            </a:r>
            <a:r>
              <a:rPr lang="en-US" sz="1000" dirty="0">
                <a:solidFill>
                  <a:schemeClr val="bg1">
                    <a:lumMod val="85000"/>
                  </a:schemeClr>
                </a:solidFill>
                <a:latin typeface="Arial" panose="020B0604020202020204" pitchFamily="34" charset="0"/>
                <a:cs typeface="Arial" panose="020B0604020202020204" pitchFamily="34" charset="0"/>
              </a:rPr>
              <a:t> </a:t>
            </a:r>
            <a:r>
              <a:rPr lang="en-US" sz="1000" dirty="0" err="1">
                <a:solidFill>
                  <a:schemeClr val="bg1">
                    <a:lumMod val="85000"/>
                  </a:schemeClr>
                </a:solidFill>
                <a:latin typeface="Arial" panose="020B0604020202020204" pitchFamily="34" charset="0"/>
                <a:cs typeface="Arial" panose="020B0604020202020204" pitchFamily="34" charset="0"/>
              </a:rPr>
              <a:t>ut</a:t>
            </a:r>
            <a:r>
              <a:rPr lang="en-US" sz="1000" dirty="0">
                <a:solidFill>
                  <a:schemeClr val="bg1">
                    <a:lumMod val="85000"/>
                  </a:schemeClr>
                </a:solidFill>
                <a:latin typeface="Arial" panose="020B0604020202020204" pitchFamily="34" charset="0"/>
                <a:cs typeface="Arial" panose="020B0604020202020204" pitchFamily="34" charset="0"/>
              </a:rPr>
              <a:t> </a:t>
            </a:r>
            <a:r>
              <a:rPr lang="en-US" sz="1000" dirty="0" err="1">
                <a:solidFill>
                  <a:schemeClr val="bg1">
                    <a:lumMod val="85000"/>
                  </a:schemeClr>
                </a:solidFill>
                <a:latin typeface="Arial" panose="020B0604020202020204" pitchFamily="34" charset="0"/>
                <a:cs typeface="Arial" panose="020B0604020202020204" pitchFamily="34" charset="0"/>
              </a:rPr>
              <a:t>consequat</a:t>
            </a:r>
            <a:r>
              <a:rPr lang="en-US" sz="1000" dirty="0">
                <a:solidFill>
                  <a:schemeClr val="bg1">
                    <a:lumMod val="85000"/>
                  </a:schemeClr>
                </a:solidFill>
                <a:latin typeface="Arial" panose="020B0604020202020204" pitchFamily="34" charset="0"/>
                <a:cs typeface="Arial" panose="020B0604020202020204" pitchFamily="34" charset="0"/>
              </a:rPr>
              <a:t>.</a:t>
            </a:r>
          </a:p>
        </p:txBody>
      </p:sp>
      <p:sp>
        <p:nvSpPr>
          <p:cNvPr id="71" name="TextBox 196"/>
          <p:cNvSpPr txBox="1"/>
          <p:nvPr/>
        </p:nvSpPr>
        <p:spPr>
          <a:xfrm>
            <a:off x="3512419" y="6735497"/>
            <a:ext cx="3915727" cy="553998"/>
          </a:xfrm>
          <a:prstGeom prst="rect">
            <a:avLst/>
          </a:prstGeom>
          <a:noFill/>
        </p:spPr>
        <p:txBody>
          <a:bodyPr wrap="square" rtlCol="0"/>
          <a:lstStyle/>
          <a:p>
            <a:r>
              <a:rPr lang="en-US" sz="1000" b="1" dirty="0">
                <a:solidFill>
                  <a:schemeClr val="bg1"/>
                </a:solidFill>
                <a:latin typeface="Arial" panose="020B0604020202020204" pitchFamily="34" charset="0"/>
                <a:cs typeface="Arial" panose="020B0604020202020204" pitchFamily="34" charset="0"/>
              </a:rPr>
              <a:t>DEGREE | UNIVERSITY | 20XX </a:t>
            </a:r>
          </a:p>
          <a:p>
            <a:r>
              <a:rPr lang="en-US" sz="1000" dirty="0">
                <a:solidFill>
                  <a:schemeClr val="bg1">
                    <a:lumMod val="85000"/>
                  </a:schemeClr>
                </a:solidFill>
                <a:latin typeface="Arial" panose="020B0604020202020204" pitchFamily="34" charset="0"/>
                <a:cs typeface="Arial" panose="020B0604020202020204" pitchFamily="34" charset="0"/>
              </a:rPr>
              <a:t>Lorem ipsum dolor sit </a:t>
            </a:r>
            <a:r>
              <a:rPr lang="en-US" sz="1000" dirty="0" err="1">
                <a:solidFill>
                  <a:schemeClr val="bg1">
                    <a:lumMod val="85000"/>
                  </a:schemeClr>
                </a:solidFill>
                <a:latin typeface="Arial" panose="020B0604020202020204" pitchFamily="34" charset="0"/>
                <a:cs typeface="Arial" panose="020B0604020202020204" pitchFamily="34" charset="0"/>
              </a:rPr>
              <a:t>amet</a:t>
            </a:r>
            <a:r>
              <a:rPr lang="en-US" sz="1000" dirty="0">
                <a:solidFill>
                  <a:schemeClr val="bg1">
                    <a:lumMod val="85000"/>
                  </a:schemeClr>
                </a:solidFill>
                <a:latin typeface="Arial" panose="020B0604020202020204" pitchFamily="34" charset="0"/>
                <a:cs typeface="Arial" panose="020B0604020202020204" pitchFamily="34" charset="0"/>
              </a:rPr>
              <a:t>, </a:t>
            </a:r>
            <a:r>
              <a:rPr lang="en-US" sz="1000" dirty="0" err="1">
                <a:solidFill>
                  <a:schemeClr val="bg1">
                    <a:lumMod val="85000"/>
                  </a:schemeClr>
                </a:solidFill>
                <a:latin typeface="Arial" panose="020B0604020202020204" pitchFamily="34" charset="0"/>
                <a:cs typeface="Arial" panose="020B0604020202020204" pitchFamily="34" charset="0"/>
              </a:rPr>
              <a:t>consectetur</a:t>
            </a:r>
            <a:r>
              <a:rPr lang="en-US" sz="1000" dirty="0">
                <a:solidFill>
                  <a:schemeClr val="bg1">
                    <a:lumMod val="85000"/>
                  </a:schemeClr>
                </a:solidFill>
                <a:latin typeface="Arial" panose="020B0604020202020204" pitchFamily="34" charset="0"/>
                <a:cs typeface="Arial" panose="020B0604020202020204" pitchFamily="34" charset="0"/>
              </a:rPr>
              <a:t> </a:t>
            </a:r>
            <a:r>
              <a:rPr lang="en-US" sz="1000" dirty="0" err="1">
                <a:solidFill>
                  <a:schemeClr val="bg1">
                    <a:lumMod val="85000"/>
                  </a:schemeClr>
                </a:solidFill>
                <a:latin typeface="Arial" panose="020B0604020202020204" pitchFamily="34" charset="0"/>
                <a:cs typeface="Arial" panose="020B0604020202020204" pitchFamily="34" charset="0"/>
              </a:rPr>
              <a:t>adipiscing</a:t>
            </a:r>
            <a:r>
              <a:rPr lang="en-US" sz="1000" dirty="0">
                <a:solidFill>
                  <a:schemeClr val="bg1">
                    <a:lumMod val="85000"/>
                  </a:schemeClr>
                </a:solidFill>
                <a:latin typeface="Arial" panose="020B0604020202020204" pitchFamily="34" charset="0"/>
                <a:cs typeface="Arial" panose="020B0604020202020204" pitchFamily="34" charset="0"/>
              </a:rPr>
              <a:t> </a:t>
            </a:r>
            <a:r>
              <a:rPr lang="en-US" sz="1000" dirty="0" err="1">
                <a:solidFill>
                  <a:schemeClr val="bg1">
                    <a:lumMod val="85000"/>
                  </a:schemeClr>
                </a:solidFill>
                <a:latin typeface="Arial" panose="020B0604020202020204" pitchFamily="34" charset="0"/>
                <a:cs typeface="Arial" panose="020B0604020202020204" pitchFamily="34" charset="0"/>
              </a:rPr>
              <a:t>elit</a:t>
            </a:r>
            <a:r>
              <a:rPr lang="en-US" sz="1000" dirty="0">
                <a:solidFill>
                  <a:schemeClr val="bg1">
                    <a:lumMod val="85000"/>
                  </a:schemeClr>
                </a:solidFill>
                <a:latin typeface="Arial" panose="020B0604020202020204" pitchFamily="34" charset="0"/>
                <a:cs typeface="Arial" panose="020B0604020202020204" pitchFamily="34" charset="0"/>
              </a:rPr>
              <a:t>. </a:t>
            </a:r>
            <a:r>
              <a:rPr lang="en-US" sz="1000" dirty="0" err="1">
                <a:solidFill>
                  <a:schemeClr val="bg1">
                    <a:lumMod val="85000"/>
                  </a:schemeClr>
                </a:solidFill>
                <a:latin typeface="Arial" panose="020B0604020202020204" pitchFamily="34" charset="0"/>
                <a:cs typeface="Arial" panose="020B0604020202020204" pitchFamily="34" charset="0"/>
              </a:rPr>
              <a:t>Quisque</a:t>
            </a:r>
            <a:r>
              <a:rPr lang="en-US" sz="1000" dirty="0">
                <a:solidFill>
                  <a:schemeClr val="bg1">
                    <a:lumMod val="85000"/>
                  </a:schemeClr>
                </a:solidFill>
                <a:latin typeface="Arial" panose="020B0604020202020204" pitchFamily="34" charset="0"/>
                <a:cs typeface="Arial" panose="020B0604020202020204" pitchFamily="34" charset="0"/>
              </a:rPr>
              <a:t> pulvinar sit </a:t>
            </a:r>
            <a:r>
              <a:rPr lang="en-US" sz="1000" dirty="0" err="1">
                <a:solidFill>
                  <a:schemeClr val="bg1">
                    <a:lumMod val="85000"/>
                  </a:schemeClr>
                </a:solidFill>
                <a:latin typeface="Arial" panose="020B0604020202020204" pitchFamily="34" charset="0"/>
                <a:cs typeface="Arial" panose="020B0604020202020204" pitchFamily="34" charset="0"/>
              </a:rPr>
              <a:t>amet</a:t>
            </a:r>
            <a:r>
              <a:rPr lang="en-US" sz="1000" dirty="0">
                <a:solidFill>
                  <a:schemeClr val="bg1">
                    <a:lumMod val="85000"/>
                  </a:schemeClr>
                </a:solidFill>
                <a:latin typeface="Arial" panose="020B0604020202020204" pitchFamily="34" charset="0"/>
                <a:cs typeface="Arial" panose="020B0604020202020204" pitchFamily="34" charset="0"/>
              </a:rPr>
              <a:t> </a:t>
            </a:r>
            <a:r>
              <a:rPr lang="en-US" sz="1000" dirty="0" err="1">
                <a:solidFill>
                  <a:schemeClr val="bg1">
                    <a:lumMod val="85000"/>
                  </a:schemeClr>
                </a:solidFill>
                <a:latin typeface="Arial" panose="020B0604020202020204" pitchFamily="34" charset="0"/>
                <a:cs typeface="Arial" panose="020B0604020202020204" pitchFamily="34" charset="0"/>
              </a:rPr>
              <a:t>turpis</a:t>
            </a:r>
            <a:r>
              <a:rPr lang="en-US" sz="1000" dirty="0">
                <a:solidFill>
                  <a:schemeClr val="bg1">
                    <a:lumMod val="85000"/>
                  </a:schemeClr>
                </a:solidFill>
                <a:latin typeface="Arial" panose="020B0604020202020204" pitchFamily="34" charset="0"/>
                <a:cs typeface="Arial" panose="020B0604020202020204" pitchFamily="34" charset="0"/>
              </a:rPr>
              <a:t> </a:t>
            </a:r>
            <a:r>
              <a:rPr lang="en-US" sz="1000" dirty="0" err="1">
                <a:solidFill>
                  <a:schemeClr val="bg1">
                    <a:lumMod val="85000"/>
                  </a:schemeClr>
                </a:solidFill>
                <a:latin typeface="Arial" panose="020B0604020202020204" pitchFamily="34" charset="0"/>
                <a:cs typeface="Arial" panose="020B0604020202020204" pitchFamily="34" charset="0"/>
              </a:rPr>
              <a:t>ut</a:t>
            </a:r>
            <a:r>
              <a:rPr lang="en-US" sz="1000" dirty="0">
                <a:solidFill>
                  <a:schemeClr val="bg1">
                    <a:lumMod val="85000"/>
                  </a:schemeClr>
                </a:solidFill>
                <a:latin typeface="Arial" panose="020B0604020202020204" pitchFamily="34" charset="0"/>
                <a:cs typeface="Arial" panose="020B0604020202020204" pitchFamily="34" charset="0"/>
              </a:rPr>
              <a:t> </a:t>
            </a:r>
            <a:r>
              <a:rPr lang="en-US" sz="1000" dirty="0" err="1">
                <a:solidFill>
                  <a:schemeClr val="bg1">
                    <a:lumMod val="85000"/>
                  </a:schemeClr>
                </a:solidFill>
                <a:latin typeface="Arial" panose="020B0604020202020204" pitchFamily="34" charset="0"/>
                <a:cs typeface="Arial" panose="020B0604020202020204" pitchFamily="34" charset="0"/>
              </a:rPr>
              <a:t>consequat</a:t>
            </a:r>
            <a:r>
              <a:rPr lang="en-US" sz="1000" dirty="0">
                <a:solidFill>
                  <a:schemeClr val="bg1">
                    <a:lumMod val="85000"/>
                  </a:schemeClr>
                </a:solidFill>
                <a:latin typeface="Arial" panose="020B0604020202020204" pitchFamily="34" charset="0"/>
                <a:cs typeface="Arial" panose="020B0604020202020204" pitchFamily="34" charset="0"/>
              </a:rPr>
              <a:t>.</a:t>
            </a:r>
          </a:p>
        </p:txBody>
      </p:sp>
      <p:sp>
        <p:nvSpPr>
          <p:cNvPr id="72" name="TextBox 192"/>
          <p:cNvSpPr txBox="1"/>
          <p:nvPr/>
        </p:nvSpPr>
        <p:spPr>
          <a:xfrm>
            <a:off x="3512419" y="4156557"/>
            <a:ext cx="3915727" cy="707886"/>
          </a:xfrm>
          <a:prstGeom prst="rect">
            <a:avLst/>
          </a:prstGeom>
          <a:noFill/>
        </p:spPr>
        <p:txBody>
          <a:bodyPr wrap="square" rtlCol="0"/>
          <a:lstStyle/>
          <a:p>
            <a:r>
              <a:rPr lang="en-US" sz="1000" b="1" dirty="0">
                <a:solidFill>
                  <a:schemeClr val="bg1"/>
                </a:solidFill>
                <a:latin typeface="Arial" panose="020B0604020202020204" pitchFamily="34" charset="0"/>
                <a:cs typeface="Arial" panose="020B0604020202020204" pitchFamily="34" charset="0"/>
              </a:rPr>
              <a:t>COMPAGNY NAME | JOB TITLE | 20XX – 20XX</a:t>
            </a:r>
          </a:p>
          <a:p>
            <a:r>
              <a:rPr lang="en-US" sz="1000" dirty="0">
                <a:solidFill>
                  <a:schemeClr val="bg1">
                    <a:lumMod val="85000"/>
                  </a:schemeClr>
                </a:solidFill>
                <a:latin typeface="Arial" panose="020B0604020202020204" pitchFamily="34" charset="0"/>
                <a:cs typeface="Arial" panose="020B0604020202020204" pitchFamily="34" charset="0"/>
              </a:rPr>
              <a:t>Lorem ipsum dolor sit </a:t>
            </a:r>
            <a:r>
              <a:rPr lang="en-US" sz="1000" dirty="0" err="1">
                <a:solidFill>
                  <a:schemeClr val="bg1">
                    <a:lumMod val="85000"/>
                  </a:schemeClr>
                </a:solidFill>
                <a:latin typeface="Arial" panose="020B0604020202020204" pitchFamily="34" charset="0"/>
                <a:cs typeface="Arial" panose="020B0604020202020204" pitchFamily="34" charset="0"/>
              </a:rPr>
              <a:t>amet</a:t>
            </a:r>
            <a:r>
              <a:rPr lang="en-US" sz="1000" dirty="0">
                <a:solidFill>
                  <a:schemeClr val="bg1">
                    <a:lumMod val="85000"/>
                  </a:schemeClr>
                </a:solidFill>
                <a:latin typeface="Arial" panose="020B0604020202020204" pitchFamily="34" charset="0"/>
                <a:cs typeface="Arial" panose="020B0604020202020204" pitchFamily="34" charset="0"/>
              </a:rPr>
              <a:t>, </a:t>
            </a:r>
            <a:r>
              <a:rPr lang="en-US" sz="1000" dirty="0" err="1">
                <a:solidFill>
                  <a:schemeClr val="bg1">
                    <a:lumMod val="85000"/>
                  </a:schemeClr>
                </a:solidFill>
                <a:latin typeface="Arial" panose="020B0604020202020204" pitchFamily="34" charset="0"/>
                <a:cs typeface="Arial" panose="020B0604020202020204" pitchFamily="34" charset="0"/>
              </a:rPr>
              <a:t>consectetur</a:t>
            </a:r>
            <a:r>
              <a:rPr lang="en-US" sz="1000" dirty="0">
                <a:solidFill>
                  <a:schemeClr val="bg1">
                    <a:lumMod val="85000"/>
                  </a:schemeClr>
                </a:solidFill>
                <a:latin typeface="Arial" panose="020B0604020202020204" pitchFamily="34" charset="0"/>
                <a:cs typeface="Arial" panose="020B0604020202020204" pitchFamily="34" charset="0"/>
              </a:rPr>
              <a:t> </a:t>
            </a:r>
            <a:r>
              <a:rPr lang="en-US" sz="1000" dirty="0" err="1">
                <a:solidFill>
                  <a:schemeClr val="bg1">
                    <a:lumMod val="85000"/>
                  </a:schemeClr>
                </a:solidFill>
                <a:latin typeface="Arial" panose="020B0604020202020204" pitchFamily="34" charset="0"/>
                <a:cs typeface="Arial" panose="020B0604020202020204" pitchFamily="34" charset="0"/>
              </a:rPr>
              <a:t>adipiscing</a:t>
            </a:r>
            <a:r>
              <a:rPr lang="en-US" sz="1000" dirty="0">
                <a:solidFill>
                  <a:schemeClr val="bg1">
                    <a:lumMod val="85000"/>
                  </a:schemeClr>
                </a:solidFill>
                <a:latin typeface="Arial" panose="020B0604020202020204" pitchFamily="34" charset="0"/>
                <a:cs typeface="Arial" panose="020B0604020202020204" pitchFamily="34" charset="0"/>
              </a:rPr>
              <a:t> </a:t>
            </a:r>
            <a:r>
              <a:rPr lang="en-US" sz="1000" dirty="0" err="1">
                <a:solidFill>
                  <a:schemeClr val="bg1">
                    <a:lumMod val="85000"/>
                  </a:schemeClr>
                </a:solidFill>
                <a:latin typeface="Arial" panose="020B0604020202020204" pitchFamily="34" charset="0"/>
                <a:cs typeface="Arial" panose="020B0604020202020204" pitchFamily="34" charset="0"/>
              </a:rPr>
              <a:t>elit</a:t>
            </a:r>
            <a:r>
              <a:rPr lang="en-US" sz="1000" dirty="0">
                <a:solidFill>
                  <a:schemeClr val="bg1">
                    <a:lumMod val="85000"/>
                  </a:schemeClr>
                </a:solidFill>
                <a:latin typeface="Arial" panose="020B0604020202020204" pitchFamily="34" charset="0"/>
                <a:cs typeface="Arial" panose="020B0604020202020204" pitchFamily="34" charset="0"/>
              </a:rPr>
              <a:t>. </a:t>
            </a:r>
            <a:r>
              <a:rPr lang="en-US" sz="1000" dirty="0" err="1">
                <a:solidFill>
                  <a:schemeClr val="bg1">
                    <a:lumMod val="85000"/>
                  </a:schemeClr>
                </a:solidFill>
                <a:latin typeface="Arial" panose="020B0604020202020204" pitchFamily="34" charset="0"/>
                <a:cs typeface="Arial" panose="020B0604020202020204" pitchFamily="34" charset="0"/>
              </a:rPr>
              <a:t>Quisque</a:t>
            </a:r>
            <a:r>
              <a:rPr lang="en-US" sz="1000" dirty="0">
                <a:solidFill>
                  <a:schemeClr val="bg1">
                    <a:lumMod val="85000"/>
                  </a:schemeClr>
                </a:solidFill>
                <a:latin typeface="Arial" panose="020B0604020202020204" pitchFamily="34" charset="0"/>
                <a:cs typeface="Arial" panose="020B0604020202020204" pitchFamily="34" charset="0"/>
              </a:rPr>
              <a:t> pulvinar sit </a:t>
            </a:r>
            <a:r>
              <a:rPr lang="en-US" sz="1000" dirty="0" err="1">
                <a:solidFill>
                  <a:schemeClr val="bg1">
                    <a:lumMod val="85000"/>
                  </a:schemeClr>
                </a:solidFill>
                <a:latin typeface="Arial" panose="020B0604020202020204" pitchFamily="34" charset="0"/>
                <a:cs typeface="Arial" panose="020B0604020202020204" pitchFamily="34" charset="0"/>
              </a:rPr>
              <a:t>amet</a:t>
            </a:r>
            <a:r>
              <a:rPr lang="en-US" sz="1000" dirty="0">
                <a:solidFill>
                  <a:schemeClr val="bg1">
                    <a:lumMod val="85000"/>
                  </a:schemeClr>
                </a:solidFill>
                <a:latin typeface="Arial" panose="020B0604020202020204" pitchFamily="34" charset="0"/>
                <a:cs typeface="Arial" panose="020B0604020202020204" pitchFamily="34" charset="0"/>
              </a:rPr>
              <a:t> </a:t>
            </a:r>
            <a:r>
              <a:rPr lang="en-US" sz="1000" dirty="0" err="1">
                <a:solidFill>
                  <a:schemeClr val="bg1">
                    <a:lumMod val="85000"/>
                  </a:schemeClr>
                </a:solidFill>
                <a:latin typeface="Arial" panose="020B0604020202020204" pitchFamily="34" charset="0"/>
                <a:cs typeface="Arial" panose="020B0604020202020204" pitchFamily="34" charset="0"/>
              </a:rPr>
              <a:t>turpis</a:t>
            </a:r>
            <a:r>
              <a:rPr lang="en-US" sz="1000" dirty="0">
                <a:solidFill>
                  <a:schemeClr val="bg1">
                    <a:lumMod val="85000"/>
                  </a:schemeClr>
                </a:solidFill>
                <a:latin typeface="Arial" panose="020B0604020202020204" pitchFamily="34" charset="0"/>
                <a:cs typeface="Arial" panose="020B0604020202020204" pitchFamily="34" charset="0"/>
              </a:rPr>
              <a:t> </a:t>
            </a:r>
            <a:r>
              <a:rPr lang="en-US" sz="1000" dirty="0" err="1">
                <a:solidFill>
                  <a:schemeClr val="bg1">
                    <a:lumMod val="85000"/>
                  </a:schemeClr>
                </a:solidFill>
                <a:latin typeface="Arial" panose="020B0604020202020204" pitchFamily="34" charset="0"/>
                <a:cs typeface="Arial" panose="020B0604020202020204" pitchFamily="34" charset="0"/>
              </a:rPr>
              <a:t>ut</a:t>
            </a:r>
            <a:r>
              <a:rPr lang="en-US" sz="1000" dirty="0">
                <a:solidFill>
                  <a:schemeClr val="bg1">
                    <a:lumMod val="85000"/>
                  </a:schemeClr>
                </a:solidFill>
                <a:latin typeface="Arial" panose="020B0604020202020204" pitchFamily="34" charset="0"/>
                <a:cs typeface="Arial" panose="020B0604020202020204" pitchFamily="34" charset="0"/>
              </a:rPr>
              <a:t> </a:t>
            </a:r>
            <a:r>
              <a:rPr lang="en-US" sz="1000" dirty="0" err="1">
                <a:solidFill>
                  <a:schemeClr val="bg1">
                    <a:lumMod val="85000"/>
                  </a:schemeClr>
                </a:solidFill>
                <a:latin typeface="Arial" panose="020B0604020202020204" pitchFamily="34" charset="0"/>
                <a:cs typeface="Arial" panose="020B0604020202020204" pitchFamily="34" charset="0"/>
              </a:rPr>
              <a:t>consequat</a:t>
            </a:r>
            <a:r>
              <a:rPr lang="en-US" sz="1000" dirty="0">
                <a:solidFill>
                  <a:schemeClr val="bg1">
                    <a:lumMod val="85000"/>
                  </a:schemeClr>
                </a:solidFill>
                <a:latin typeface="Arial" panose="020B0604020202020204" pitchFamily="34" charset="0"/>
                <a:cs typeface="Arial" panose="020B0604020202020204" pitchFamily="34" charset="0"/>
              </a:rPr>
              <a:t>. Lorem ipsum dolor sit </a:t>
            </a:r>
            <a:r>
              <a:rPr lang="en-US" sz="1000" dirty="0" err="1">
                <a:solidFill>
                  <a:schemeClr val="bg1">
                    <a:lumMod val="85000"/>
                  </a:schemeClr>
                </a:solidFill>
                <a:latin typeface="Arial" panose="020B0604020202020204" pitchFamily="34" charset="0"/>
                <a:cs typeface="Arial" panose="020B0604020202020204" pitchFamily="34" charset="0"/>
              </a:rPr>
              <a:t>amet</a:t>
            </a:r>
            <a:r>
              <a:rPr lang="en-US" sz="1000" dirty="0">
                <a:solidFill>
                  <a:schemeClr val="bg1">
                    <a:lumMod val="85000"/>
                  </a:schemeClr>
                </a:solidFill>
                <a:latin typeface="Arial" panose="020B0604020202020204" pitchFamily="34" charset="0"/>
                <a:cs typeface="Arial" panose="020B0604020202020204" pitchFamily="34" charset="0"/>
              </a:rPr>
              <a:t>, </a:t>
            </a:r>
            <a:r>
              <a:rPr lang="en-US" sz="1000" dirty="0" err="1">
                <a:solidFill>
                  <a:schemeClr val="bg1">
                    <a:lumMod val="85000"/>
                  </a:schemeClr>
                </a:solidFill>
                <a:latin typeface="Arial" panose="020B0604020202020204" pitchFamily="34" charset="0"/>
                <a:cs typeface="Arial" panose="020B0604020202020204" pitchFamily="34" charset="0"/>
              </a:rPr>
              <a:t>consectetur</a:t>
            </a:r>
            <a:r>
              <a:rPr lang="en-US" sz="1000" dirty="0">
                <a:solidFill>
                  <a:schemeClr val="bg1">
                    <a:lumMod val="85000"/>
                  </a:schemeClr>
                </a:solidFill>
                <a:latin typeface="Arial" panose="020B0604020202020204" pitchFamily="34" charset="0"/>
                <a:cs typeface="Arial" panose="020B0604020202020204" pitchFamily="34" charset="0"/>
              </a:rPr>
              <a:t> </a:t>
            </a:r>
            <a:r>
              <a:rPr lang="en-US" sz="1000" dirty="0" err="1">
                <a:solidFill>
                  <a:schemeClr val="bg1">
                    <a:lumMod val="85000"/>
                  </a:schemeClr>
                </a:solidFill>
                <a:latin typeface="Arial" panose="020B0604020202020204" pitchFamily="34" charset="0"/>
                <a:cs typeface="Arial" panose="020B0604020202020204" pitchFamily="34" charset="0"/>
              </a:rPr>
              <a:t>adipiscing</a:t>
            </a:r>
            <a:r>
              <a:rPr lang="en-US" sz="1000" dirty="0">
                <a:solidFill>
                  <a:schemeClr val="bg1">
                    <a:lumMod val="85000"/>
                  </a:schemeClr>
                </a:solidFill>
                <a:latin typeface="Arial" panose="020B0604020202020204" pitchFamily="34" charset="0"/>
                <a:cs typeface="Arial" panose="020B0604020202020204" pitchFamily="34" charset="0"/>
              </a:rPr>
              <a:t> </a:t>
            </a:r>
            <a:r>
              <a:rPr lang="en-US" sz="1000" dirty="0" err="1">
                <a:solidFill>
                  <a:schemeClr val="bg1">
                    <a:lumMod val="85000"/>
                  </a:schemeClr>
                </a:solidFill>
                <a:latin typeface="Arial" panose="020B0604020202020204" pitchFamily="34" charset="0"/>
                <a:cs typeface="Arial" panose="020B0604020202020204" pitchFamily="34" charset="0"/>
              </a:rPr>
              <a:t>elit</a:t>
            </a:r>
            <a:r>
              <a:rPr lang="en-US" sz="1000" dirty="0">
                <a:solidFill>
                  <a:schemeClr val="bg1">
                    <a:lumMod val="85000"/>
                  </a:schemeClr>
                </a:solidFill>
                <a:latin typeface="Arial" panose="020B0604020202020204" pitchFamily="34" charset="0"/>
                <a:cs typeface="Arial" panose="020B0604020202020204" pitchFamily="34" charset="0"/>
              </a:rPr>
              <a:t>. </a:t>
            </a:r>
            <a:r>
              <a:rPr lang="en-US" sz="1000" dirty="0" err="1">
                <a:solidFill>
                  <a:schemeClr val="bg1">
                    <a:lumMod val="85000"/>
                  </a:schemeClr>
                </a:solidFill>
                <a:latin typeface="Arial" panose="020B0604020202020204" pitchFamily="34" charset="0"/>
                <a:cs typeface="Arial" panose="020B0604020202020204" pitchFamily="34" charset="0"/>
              </a:rPr>
              <a:t>Quisque</a:t>
            </a:r>
            <a:r>
              <a:rPr lang="en-US" sz="1000" dirty="0">
                <a:solidFill>
                  <a:schemeClr val="bg1">
                    <a:lumMod val="85000"/>
                  </a:schemeClr>
                </a:solidFill>
                <a:latin typeface="Arial" panose="020B0604020202020204" pitchFamily="34" charset="0"/>
                <a:cs typeface="Arial" panose="020B0604020202020204" pitchFamily="34" charset="0"/>
              </a:rPr>
              <a:t> pulvinar sit </a:t>
            </a:r>
            <a:r>
              <a:rPr lang="en-US" sz="1000" dirty="0" err="1">
                <a:solidFill>
                  <a:schemeClr val="bg1">
                    <a:lumMod val="85000"/>
                  </a:schemeClr>
                </a:solidFill>
                <a:latin typeface="Arial" panose="020B0604020202020204" pitchFamily="34" charset="0"/>
                <a:cs typeface="Arial" panose="020B0604020202020204" pitchFamily="34" charset="0"/>
              </a:rPr>
              <a:t>amet</a:t>
            </a:r>
            <a:r>
              <a:rPr lang="en-US" sz="1000" dirty="0">
                <a:solidFill>
                  <a:schemeClr val="bg1">
                    <a:lumMod val="85000"/>
                  </a:schemeClr>
                </a:solidFill>
                <a:latin typeface="Arial" panose="020B0604020202020204" pitchFamily="34" charset="0"/>
                <a:cs typeface="Arial" panose="020B0604020202020204" pitchFamily="34" charset="0"/>
              </a:rPr>
              <a:t> </a:t>
            </a:r>
            <a:r>
              <a:rPr lang="en-US" sz="1000" dirty="0" err="1">
                <a:solidFill>
                  <a:schemeClr val="bg1">
                    <a:lumMod val="85000"/>
                  </a:schemeClr>
                </a:solidFill>
                <a:latin typeface="Arial" panose="020B0604020202020204" pitchFamily="34" charset="0"/>
                <a:cs typeface="Arial" panose="020B0604020202020204" pitchFamily="34" charset="0"/>
              </a:rPr>
              <a:t>turpis</a:t>
            </a:r>
            <a:r>
              <a:rPr lang="en-US" sz="1000" dirty="0">
                <a:solidFill>
                  <a:schemeClr val="bg1">
                    <a:lumMod val="85000"/>
                  </a:schemeClr>
                </a:solidFill>
                <a:latin typeface="Arial" panose="020B0604020202020204" pitchFamily="34" charset="0"/>
                <a:cs typeface="Arial" panose="020B0604020202020204" pitchFamily="34" charset="0"/>
              </a:rPr>
              <a:t> </a:t>
            </a:r>
            <a:r>
              <a:rPr lang="en-US" sz="1000" dirty="0" err="1">
                <a:solidFill>
                  <a:schemeClr val="bg1">
                    <a:lumMod val="85000"/>
                  </a:schemeClr>
                </a:solidFill>
                <a:latin typeface="Arial" panose="020B0604020202020204" pitchFamily="34" charset="0"/>
                <a:cs typeface="Arial" panose="020B0604020202020204" pitchFamily="34" charset="0"/>
              </a:rPr>
              <a:t>ut.</a:t>
            </a:r>
            <a:r>
              <a:rPr lang="en-US" sz="1000" dirty="0">
                <a:solidFill>
                  <a:schemeClr val="bg1">
                    <a:lumMod val="85000"/>
                  </a:schemeClr>
                </a:solidFill>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398544176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368</Words>
  <Application>Microsoft Office PowerPoint</Application>
  <PresentationFormat>Custom</PresentationFormat>
  <Paragraphs>51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Md. Mohsin Alam</dc:creator>
  <cp:lastModifiedBy>Stanislas Larnier</cp:lastModifiedBy>
  <cp:revision>90</cp:revision>
  <dcterms:created xsi:type="dcterms:W3CDTF">2015-04-27T10:39:12Z</dcterms:created>
  <dcterms:modified xsi:type="dcterms:W3CDTF">2020-12-06T18:30:38Z</dcterms:modified>
</cp:coreProperties>
</file>