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2436" y="72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8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451C-1CB1-6241-9451-E8BD013BEE08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EC9C-ED07-7140-87F3-076666C6C2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3908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451C-1CB1-6241-9451-E8BD013BEE08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EC9C-ED07-7140-87F3-076666C6C2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342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939988" y="428044"/>
            <a:ext cx="1843445" cy="9119981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09655" y="428044"/>
            <a:ext cx="5404287" cy="911998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451C-1CB1-6241-9451-E8BD013BEE08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EC9C-ED07-7140-87F3-076666C6C2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4471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451C-1CB1-6241-9451-E8BD013BEE08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EC9C-ED07-7140-87F3-076666C6C2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188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2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451C-1CB1-6241-9451-E8BD013BEE08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EC9C-ED07-7140-87F3-076666C6C2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510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09655" y="2494018"/>
            <a:ext cx="3623866" cy="70540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59568" y="2494018"/>
            <a:ext cx="3623866" cy="705400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451C-1CB1-6241-9451-E8BD013BEE08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EC9C-ED07-7140-87F3-076666C6C2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272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2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2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451C-1CB1-6241-9451-E8BD013BEE08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EC9C-ED07-7140-87F3-076666C6C2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7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451C-1CB1-6241-9451-E8BD013BEE08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EC9C-ED07-7140-87F3-076666C6C2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545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451C-1CB1-6241-9451-E8BD013BEE08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EC9C-ED07-7140-87F3-076666C6C2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7635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2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5" y="425569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2" y="2236699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451C-1CB1-6241-9451-E8BD013BEE08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EC9C-ED07-7140-87F3-076666C6C2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37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1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1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1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451C-1CB1-6241-9451-E8BD013BEE08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EC9C-ED07-7140-87F3-076666C6C2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6390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6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D451C-1CB1-6241-9451-E8BD013BEE08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6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6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FEC9C-ED07-7140-87F3-076666C6C2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50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"/>
            <a:ext cx="3111500" cy="106886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12268" y="2621723"/>
            <a:ext cx="2832100" cy="707886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fr-FR" sz="2400" dirty="0"/>
              <a:t>JOHN DOE</a:t>
            </a:r>
          </a:p>
          <a:p>
            <a:r>
              <a:rPr lang="fr-FR" sz="1600" i="1" dirty="0">
                <a:solidFill>
                  <a:srgbClr val="7F7F7F"/>
                </a:solidFill>
              </a:rPr>
              <a:t>PROFESSIONAL TITLE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12268" y="3737557"/>
            <a:ext cx="3111500" cy="830997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fr-FR" sz="1200" dirty="0" err="1"/>
              <a:t>Address</a:t>
            </a:r>
            <a:r>
              <a:rPr lang="fr-FR" sz="1200" dirty="0"/>
              <a:t>:    </a:t>
            </a:r>
            <a:r>
              <a:rPr lang="en-GB" sz="1200" dirty="0"/>
              <a:t>12 Regent Street Y200 New-York</a:t>
            </a:r>
            <a:endParaRPr lang="fr-FR" sz="1200" dirty="0"/>
          </a:p>
          <a:p>
            <a:r>
              <a:rPr lang="fr-FR" sz="1200" dirty="0"/>
              <a:t>Phone:       111 </a:t>
            </a:r>
            <a:r>
              <a:rPr lang="fr-FR" sz="1200"/>
              <a:t>222 333</a:t>
            </a:r>
            <a:endParaRPr lang="fr-FR" sz="1200" dirty="0"/>
          </a:p>
          <a:p>
            <a:r>
              <a:rPr lang="fr-FR" sz="1200" dirty="0"/>
              <a:t>Email :        email@email.com</a:t>
            </a:r>
          </a:p>
          <a:p>
            <a:r>
              <a:rPr lang="fr-FR" sz="1200" dirty="0" err="1"/>
              <a:t>Website</a:t>
            </a:r>
            <a:r>
              <a:rPr lang="fr-FR" sz="1200" dirty="0"/>
              <a:t>:    http://website.com</a:t>
            </a:r>
          </a:p>
        </p:txBody>
      </p:sp>
      <p:pic>
        <p:nvPicPr>
          <p:cNvPr id="7" name="Image 6" descr="Fotolia_57254857_XS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08460"/>
            <a:ext cx="3111500" cy="210297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Connecteur droit 2"/>
          <p:cNvCxnSpPr/>
          <p:nvPr/>
        </p:nvCxnSpPr>
        <p:spPr>
          <a:xfrm>
            <a:off x="0" y="3510717"/>
            <a:ext cx="3111500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-10361" y="5285639"/>
            <a:ext cx="3111500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08952" y="5539505"/>
            <a:ext cx="101600" cy="889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39971" y="5447843"/>
            <a:ext cx="1091803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SKILL 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8952" y="5804817"/>
            <a:ext cx="101600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339971" y="5713155"/>
            <a:ext cx="1091803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SKILL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4473" y="6069472"/>
            <a:ext cx="101600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328627" y="5977810"/>
            <a:ext cx="1091803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SKILL 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8952" y="6337200"/>
            <a:ext cx="101600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339971" y="6245538"/>
            <a:ext cx="1091803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SKILL 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728103" y="5539505"/>
            <a:ext cx="1256328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/>
          <p:cNvSpPr/>
          <p:nvPr/>
        </p:nvSpPr>
        <p:spPr>
          <a:xfrm>
            <a:off x="1575703" y="5539505"/>
            <a:ext cx="1256328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/>
          <p:cNvSpPr/>
          <p:nvPr/>
        </p:nvSpPr>
        <p:spPr>
          <a:xfrm>
            <a:off x="1715402" y="5804817"/>
            <a:ext cx="1256328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1715402" y="6093690"/>
            <a:ext cx="1256328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/>
          <p:cNvSpPr/>
          <p:nvPr/>
        </p:nvSpPr>
        <p:spPr>
          <a:xfrm>
            <a:off x="1712216" y="6360017"/>
            <a:ext cx="1256328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/>
          <p:cNvSpPr/>
          <p:nvPr/>
        </p:nvSpPr>
        <p:spPr>
          <a:xfrm>
            <a:off x="1575703" y="5804817"/>
            <a:ext cx="865013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/>
          <p:cNvSpPr/>
          <p:nvPr/>
        </p:nvSpPr>
        <p:spPr>
          <a:xfrm>
            <a:off x="1575703" y="6093142"/>
            <a:ext cx="1139620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1575703" y="6360870"/>
            <a:ext cx="1029777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94973" y="4909061"/>
            <a:ext cx="2819326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dirty="0"/>
              <a:t>HARD SKILLS</a:t>
            </a:r>
          </a:p>
        </p:txBody>
      </p:sp>
      <p:cxnSp>
        <p:nvCxnSpPr>
          <p:cNvPr id="30" name="Connecteur droit 29"/>
          <p:cNvCxnSpPr/>
          <p:nvPr/>
        </p:nvCxnSpPr>
        <p:spPr>
          <a:xfrm>
            <a:off x="-13313" y="7118936"/>
            <a:ext cx="3111500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83590" y="7372802"/>
            <a:ext cx="101600" cy="889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314609" y="7281140"/>
            <a:ext cx="1091803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SKILL 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83590" y="7638114"/>
            <a:ext cx="101600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ZoneTexte 33"/>
          <p:cNvSpPr txBox="1"/>
          <p:nvPr/>
        </p:nvSpPr>
        <p:spPr>
          <a:xfrm>
            <a:off x="314609" y="7546452"/>
            <a:ext cx="1091803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SKILL 1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9111" y="7902769"/>
            <a:ext cx="101600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/>
          <p:cNvSpPr txBox="1"/>
          <p:nvPr/>
        </p:nvSpPr>
        <p:spPr>
          <a:xfrm>
            <a:off x="303265" y="7811107"/>
            <a:ext cx="1091803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SKILL 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3590" y="8170497"/>
            <a:ext cx="101600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/>
          <p:cNvSpPr txBox="1"/>
          <p:nvPr/>
        </p:nvSpPr>
        <p:spPr>
          <a:xfrm>
            <a:off x="314609" y="8078835"/>
            <a:ext cx="1091803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SKILL 1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702741" y="7372802"/>
            <a:ext cx="1256328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 39"/>
          <p:cNvSpPr/>
          <p:nvPr/>
        </p:nvSpPr>
        <p:spPr>
          <a:xfrm>
            <a:off x="1550341" y="7372802"/>
            <a:ext cx="1256328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 40"/>
          <p:cNvSpPr/>
          <p:nvPr/>
        </p:nvSpPr>
        <p:spPr>
          <a:xfrm>
            <a:off x="1690040" y="7638114"/>
            <a:ext cx="1256328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Rectangle 41"/>
          <p:cNvSpPr/>
          <p:nvPr/>
        </p:nvSpPr>
        <p:spPr>
          <a:xfrm>
            <a:off x="1690040" y="7926987"/>
            <a:ext cx="1256328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Rectangle 42"/>
          <p:cNvSpPr/>
          <p:nvPr/>
        </p:nvSpPr>
        <p:spPr>
          <a:xfrm>
            <a:off x="1686854" y="8193314"/>
            <a:ext cx="1256328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Rectangle 43"/>
          <p:cNvSpPr/>
          <p:nvPr/>
        </p:nvSpPr>
        <p:spPr>
          <a:xfrm>
            <a:off x="1550341" y="7638114"/>
            <a:ext cx="865013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/>
          <p:cNvSpPr/>
          <p:nvPr/>
        </p:nvSpPr>
        <p:spPr>
          <a:xfrm>
            <a:off x="1550341" y="7926439"/>
            <a:ext cx="1139620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/>
          <p:cNvSpPr/>
          <p:nvPr/>
        </p:nvSpPr>
        <p:spPr>
          <a:xfrm>
            <a:off x="1550341" y="8194167"/>
            <a:ext cx="1029777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/>
          <p:cNvSpPr txBox="1"/>
          <p:nvPr/>
        </p:nvSpPr>
        <p:spPr>
          <a:xfrm>
            <a:off x="69611" y="6742358"/>
            <a:ext cx="2334631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dirty="0"/>
              <a:t>SOFT SKILLS</a:t>
            </a:r>
          </a:p>
        </p:txBody>
      </p:sp>
      <p:cxnSp>
        <p:nvCxnSpPr>
          <p:cNvPr id="48" name="Connecteur droit 47"/>
          <p:cNvCxnSpPr/>
          <p:nvPr/>
        </p:nvCxnSpPr>
        <p:spPr>
          <a:xfrm>
            <a:off x="-1297" y="9026940"/>
            <a:ext cx="3111500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118016" y="9280806"/>
            <a:ext cx="101600" cy="889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349035" y="9189144"/>
            <a:ext cx="6495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FRENCH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18016" y="9546118"/>
            <a:ext cx="101600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51"/>
          <p:cNvSpPr txBox="1"/>
          <p:nvPr/>
        </p:nvSpPr>
        <p:spPr>
          <a:xfrm>
            <a:off x="349035" y="9454456"/>
            <a:ext cx="7136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GERMAN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13537" y="9810773"/>
            <a:ext cx="101600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ZoneTexte 53"/>
          <p:cNvSpPr txBox="1"/>
          <p:nvPr/>
        </p:nvSpPr>
        <p:spPr>
          <a:xfrm>
            <a:off x="337691" y="9719111"/>
            <a:ext cx="6815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SPANISH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737167" y="9280806"/>
            <a:ext cx="1256328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Rectangle 57"/>
          <p:cNvSpPr/>
          <p:nvPr/>
        </p:nvSpPr>
        <p:spPr>
          <a:xfrm>
            <a:off x="1584767" y="9280806"/>
            <a:ext cx="1256328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Rectangle 58"/>
          <p:cNvSpPr/>
          <p:nvPr/>
        </p:nvSpPr>
        <p:spPr>
          <a:xfrm>
            <a:off x="1724466" y="9546118"/>
            <a:ext cx="1256328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Rectangle 59"/>
          <p:cNvSpPr/>
          <p:nvPr/>
        </p:nvSpPr>
        <p:spPr>
          <a:xfrm>
            <a:off x="1724466" y="9834991"/>
            <a:ext cx="1256328" cy="88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Rectangle 61"/>
          <p:cNvSpPr/>
          <p:nvPr/>
        </p:nvSpPr>
        <p:spPr>
          <a:xfrm>
            <a:off x="1584767" y="9546118"/>
            <a:ext cx="865013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Rectangle 62"/>
          <p:cNvSpPr/>
          <p:nvPr/>
        </p:nvSpPr>
        <p:spPr>
          <a:xfrm>
            <a:off x="1584767" y="9834443"/>
            <a:ext cx="1139620" cy="889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ZoneTexte 64"/>
          <p:cNvSpPr txBox="1"/>
          <p:nvPr/>
        </p:nvSpPr>
        <p:spPr>
          <a:xfrm>
            <a:off x="104037" y="8650362"/>
            <a:ext cx="878528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dirty="0"/>
              <a:t>LANGUAGES</a:t>
            </a:r>
          </a:p>
        </p:txBody>
      </p:sp>
      <p:sp>
        <p:nvSpPr>
          <p:cNvPr id="2" name="Rectangle 1"/>
          <p:cNvSpPr/>
          <p:nvPr/>
        </p:nvSpPr>
        <p:spPr>
          <a:xfrm>
            <a:off x="5759355" y="123794"/>
            <a:ext cx="1218835" cy="369332"/>
          </a:xfrm>
          <a:prstGeom prst="rect">
            <a:avLst/>
          </a:prstGeom>
        </p:spPr>
        <p:txBody>
          <a:bodyPr wrap="none"/>
          <a:lstStyle/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ABOUT ME</a:t>
            </a:r>
          </a:p>
        </p:txBody>
      </p:sp>
      <p:cxnSp>
        <p:nvCxnSpPr>
          <p:cNvPr id="61" name="Connecteur droit 60"/>
          <p:cNvCxnSpPr/>
          <p:nvPr/>
        </p:nvCxnSpPr>
        <p:spPr>
          <a:xfrm>
            <a:off x="3111501" y="503093"/>
            <a:ext cx="4463999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6128" y="103545"/>
            <a:ext cx="373836" cy="369332"/>
          </a:xfrm>
          <a:prstGeom prst="rect">
            <a:avLst/>
          </a:prstGeom>
        </p:spPr>
      </p:pic>
      <p:sp>
        <p:nvSpPr>
          <p:cNvPr id="64" name="ZoneTexte 63"/>
          <p:cNvSpPr txBox="1"/>
          <p:nvPr/>
        </p:nvSpPr>
        <p:spPr>
          <a:xfrm>
            <a:off x="3323768" y="695642"/>
            <a:ext cx="4110738" cy="769441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GB" sz="1100" dirty="0" err="1"/>
              <a:t>Lorem ipsum dolor sit amet, consectetur adipiscing elit. Quisque pulvinar sit amet turpis ut consequat. Lorem ipsum dolor sit amet, consectetur adipiscing elit. Quisque</a:t>
            </a:r>
            <a:r>
              <a:rPr lang="en-GB" sz="1100" dirty="0"/>
              <a:t> pulvinar sit </a:t>
            </a:r>
            <a:r>
              <a:rPr lang="en-GB" sz="1100" dirty="0" err="1"/>
              <a:t>amet</a:t>
            </a:r>
            <a:r>
              <a:rPr lang="en-GB" sz="1100" dirty="0"/>
              <a:t> </a:t>
            </a:r>
            <a:r>
              <a:rPr lang="en-GB" sz="1100" dirty="0" err="1"/>
              <a:t>turpis</a:t>
            </a:r>
            <a:r>
              <a:rPr lang="en-GB" sz="1100" dirty="0"/>
              <a:t> </a:t>
            </a:r>
            <a:r>
              <a:rPr lang="en-GB" sz="1100" dirty="0" err="1"/>
              <a:t>ut</a:t>
            </a:r>
            <a:r>
              <a:rPr lang="en-GB" sz="1100" dirty="0"/>
              <a:t> </a:t>
            </a:r>
            <a:r>
              <a:rPr lang="en-GB" sz="1100" dirty="0" err="1"/>
              <a:t>consequat</a:t>
            </a:r>
            <a:r>
              <a:rPr lang="en-GB" sz="1100" dirty="0"/>
              <a:t>. Lorem ipsum </a:t>
            </a:r>
            <a:r>
              <a:rPr lang="en-GB" sz="1100" dirty="0" err="1"/>
              <a:t>dolor</a:t>
            </a:r>
            <a:r>
              <a:rPr lang="en-GB" sz="1100" dirty="0"/>
              <a:t> sit </a:t>
            </a:r>
            <a:r>
              <a:rPr lang="en-GB" sz="1100" dirty="0" err="1"/>
              <a:t>amet</a:t>
            </a:r>
            <a:r>
              <a:rPr lang="en-GB" sz="1100" dirty="0"/>
              <a:t>, </a:t>
            </a:r>
            <a:r>
              <a:rPr lang="en-GB" sz="1100" dirty="0" err="1"/>
              <a:t>consectetur</a:t>
            </a:r>
            <a:r>
              <a:rPr lang="en-GB" sz="1100" dirty="0"/>
              <a:t> </a:t>
            </a:r>
            <a:r>
              <a:rPr lang="en-GB" sz="1100" dirty="0" err="1"/>
              <a:t>adipiscing</a:t>
            </a:r>
            <a:r>
              <a:rPr lang="en-GB" sz="1100" dirty="0"/>
              <a:t> </a:t>
            </a:r>
            <a:r>
              <a:rPr lang="en-GB" sz="1100" dirty="0" err="1"/>
              <a:t>elit</a:t>
            </a:r>
            <a:r>
              <a:rPr lang="en-GB" sz="1100" dirty="0"/>
              <a:t>. </a:t>
            </a:r>
            <a:r>
              <a:rPr lang="en-GB" sz="1100" dirty="0" err="1"/>
              <a:t>Quisque</a:t>
            </a:r>
            <a:r>
              <a:rPr lang="en-GB" sz="1100" dirty="0"/>
              <a:t> pulvinar sit </a:t>
            </a:r>
            <a:r>
              <a:rPr lang="en-GB" sz="1100" dirty="0" err="1"/>
              <a:t>amet</a:t>
            </a:r>
            <a:r>
              <a:rPr lang="en-GB" sz="1100" dirty="0"/>
              <a:t> </a:t>
            </a:r>
            <a:r>
              <a:rPr lang="en-GB" sz="1100" dirty="0" err="1"/>
              <a:t>turpis</a:t>
            </a:r>
            <a:r>
              <a:rPr lang="en-GB" sz="1100" dirty="0"/>
              <a:t> </a:t>
            </a:r>
            <a:r>
              <a:rPr lang="en-GB" sz="1100" dirty="0" err="1"/>
              <a:t>ut</a:t>
            </a:r>
            <a:r>
              <a:rPr lang="en-GB" sz="1100" dirty="0"/>
              <a:t> </a:t>
            </a:r>
            <a:r>
              <a:rPr lang="en-GB" sz="1100" dirty="0" err="1"/>
              <a:t>consequat</a:t>
            </a:r>
            <a:r>
              <a:rPr lang="en-GB" sz="1100" dirty="0"/>
              <a:t>.</a:t>
            </a:r>
            <a:endParaRPr lang="fr-FR" sz="1100" dirty="0"/>
          </a:p>
        </p:txBody>
      </p:sp>
      <p:sp>
        <p:nvSpPr>
          <p:cNvPr id="66" name="Rectangle 65"/>
          <p:cNvSpPr/>
          <p:nvPr/>
        </p:nvSpPr>
        <p:spPr>
          <a:xfrm>
            <a:off x="4900345" y="1707065"/>
            <a:ext cx="19807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WORK EXPERIENCE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6128" y="1695185"/>
            <a:ext cx="384216" cy="384216"/>
          </a:xfrm>
          <a:prstGeom prst="rect">
            <a:avLst/>
          </a:prstGeom>
        </p:spPr>
      </p:pic>
      <p:cxnSp>
        <p:nvCxnSpPr>
          <p:cNvPr id="67" name="Connecteur droit 66"/>
          <p:cNvCxnSpPr/>
          <p:nvPr/>
        </p:nvCxnSpPr>
        <p:spPr>
          <a:xfrm>
            <a:off x="3111501" y="2126768"/>
            <a:ext cx="4463999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320637"/>
              </p:ext>
            </p:extLst>
          </p:nvPr>
        </p:nvGraphicFramePr>
        <p:xfrm>
          <a:off x="3443856" y="2329606"/>
          <a:ext cx="3936108" cy="33835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36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02609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COMPAGNY | JOB TITLE | 20XX– 20XX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dolor sit amet, consectetur adipiscing elit. Quisque pulvinar sit amet turpis ut consequat. Lorem ipsum dolor sit amet, consectetur adipiscing elit.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2609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COMPAGNY | JOB TITLE | 20XX– 20XX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dolor sit amet, consectetur adipiscing elit. Quisque pulvinar sit amet turpis ut consequat. Lorem ipsum dolor sit amet, consectetur adipiscing elit.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2609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COMPAGNY | JOB TITLE | 20XX– 20XX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dolor sit amet, consectetur adipiscing elit. Quisque pulvinar sit amet turpis ut consequat. Lorem ipsum dolor sit amet, consectetur adipiscing elit.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5721"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COMPAGNY | JOB TITLE | 20XX– 20XX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dolor sit amet, consectetur adipiscing elit. Quisque pulvinar sit amet turpis ut consequat. Lorem ipsum dolor sit amet, consectetur adipiscing elit.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8" name="Rectangle 67"/>
          <p:cNvSpPr/>
          <p:nvPr/>
        </p:nvSpPr>
        <p:spPr>
          <a:xfrm>
            <a:off x="5566537" y="5844040"/>
            <a:ext cx="1372303" cy="369332"/>
          </a:xfrm>
          <a:prstGeom prst="rect">
            <a:avLst/>
          </a:prstGeom>
        </p:spPr>
        <p:txBody>
          <a:bodyPr wrap="none"/>
          <a:lstStyle/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EDUCATION</a:t>
            </a:r>
          </a:p>
        </p:txBody>
      </p:sp>
      <p:cxnSp>
        <p:nvCxnSpPr>
          <p:cNvPr id="70" name="Connecteur droit 69"/>
          <p:cNvCxnSpPr/>
          <p:nvPr/>
        </p:nvCxnSpPr>
        <p:spPr>
          <a:xfrm>
            <a:off x="3111501" y="6240026"/>
            <a:ext cx="4463999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" name="Image 5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0185" y="5795734"/>
            <a:ext cx="440159" cy="427511"/>
          </a:xfrm>
          <a:prstGeom prst="rect">
            <a:avLst/>
          </a:prstGeom>
        </p:spPr>
      </p:pic>
      <p:graphicFrame>
        <p:nvGraphicFramePr>
          <p:cNvPr id="71" name="Tableau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921213"/>
              </p:ext>
            </p:extLst>
          </p:nvPr>
        </p:nvGraphicFramePr>
        <p:xfrm>
          <a:off x="3443856" y="6451381"/>
          <a:ext cx="3936108" cy="2072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36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DEGREE | 20XX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Lorem ipsum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dolor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sit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amet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,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consectetur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adipiscing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elit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.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Quisque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pulvinar sit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amet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turpis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ut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consequat</a:t>
                      </a:r>
                      <a:endParaRPr lang="en-GB" sz="1100" dirty="0">
                        <a:solidFill>
                          <a:srgbClr val="7F7F7F"/>
                        </a:solidFill>
                        <a:effectLst/>
                        <a:latin typeface="+mn-lt"/>
                        <a:ea typeface="Cambria"/>
                        <a:cs typeface="Calib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7F7F7F"/>
                        </a:solidFill>
                        <a:effectLst/>
                        <a:latin typeface="Calibri"/>
                        <a:ea typeface="Cambria"/>
                        <a:cs typeface="Calibri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DEGREE | 20XX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Lorem ipsum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dolor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sit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amet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,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consectetur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adipiscing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elit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.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Quisque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pulvinar sit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amet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turpis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ut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consequat</a:t>
                      </a:r>
                      <a:endParaRPr lang="en-GB" sz="1100" dirty="0">
                        <a:solidFill>
                          <a:srgbClr val="7F7F7F"/>
                        </a:solidFill>
                        <a:effectLst/>
                        <a:latin typeface="+mn-lt"/>
                        <a:ea typeface="Cambria"/>
                        <a:cs typeface="Calib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/>
                        <a:ea typeface="Cambria"/>
                        <a:cs typeface="Calibri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DEGREE | 20XX</a:t>
                      </a:r>
                      <a:endParaRPr lang="fr-FR" sz="12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Lorem ipsum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dolor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sit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amet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,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consectetur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adipiscing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elit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.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Quisque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pulvinar sit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amet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turpis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ut</a:t>
                      </a:r>
                      <a:r>
                        <a:rPr lang="en-GB" sz="11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 </a:t>
                      </a: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consequat</a:t>
                      </a:r>
                      <a:endParaRPr lang="en-GB" sz="1100">
                        <a:solidFill>
                          <a:srgbClr val="7F7F7F"/>
                        </a:solidFill>
                        <a:effectLst/>
                        <a:latin typeface="+mn-lt"/>
                        <a:ea typeface="Cambria"/>
                        <a:cs typeface="Calib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/>
                        <a:ea typeface="Cambria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2" name="Rectangle 71"/>
          <p:cNvSpPr/>
          <p:nvPr/>
        </p:nvSpPr>
        <p:spPr>
          <a:xfrm>
            <a:off x="5871707" y="8700100"/>
            <a:ext cx="1009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HOBBIES</a:t>
            </a:r>
          </a:p>
        </p:txBody>
      </p:sp>
      <p:cxnSp>
        <p:nvCxnSpPr>
          <p:cNvPr id="73" name="Connecteur droit 72"/>
          <p:cNvCxnSpPr/>
          <p:nvPr/>
        </p:nvCxnSpPr>
        <p:spPr>
          <a:xfrm>
            <a:off x="3121881" y="9111028"/>
            <a:ext cx="4463999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6" name="Image 5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20038" y="8650434"/>
            <a:ext cx="459926" cy="421410"/>
          </a:xfrm>
          <a:prstGeom prst="rect">
            <a:avLst/>
          </a:prstGeom>
        </p:spPr>
      </p:pic>
      <p:sp>
        <p:nvSpPr>
          <p:cNvPr id="75" name="ZoneTexte 74"/>
          <p:cNvSpPr txBox="1"/>
          <p:nvPr/>
        </p:nvSpPr>
        <p:spPr>
          <a:xfrm>
            <a:off x="3391563" y="9285179"/>
            <a:ext cx="3884610" cy="430887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fr-FR" sz="1100" dirty="0">
                <a:solidFill>
                  <a:srgbClr val="000000"/>
                </a:solidFill>
              </a:rPr>
              <a:t>Lorem ipsum dolor sit amet, consectetur adipiscing elit. Quisque pulvinar sit amet turpis ut consequat.</a:t>
            </a:r>
          </a:p>
        </p:txBody>
      </p:sp>
    </p:spTree>
    <p:extLst>
      <p:ext uri="{BB962C8B-B14F-4D97-AF65-F5344CB8AC3E}">
        <p14:creationId xmlns:p14="http://schemas.microsoft.com/office/powerpoint/2010/main" val="16550278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336</Words>
  <Application>Microsoft Office PowerPoint</Application>
  <PresentationFormat>Custom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Stanislas Larnier</cp:lastModifiedBy>
  <cp:revision>31</cp:revision>
  <dcterms:created xsi:type="dcterms:W3CDTF">2014-11-24T12:24:05Z</dcterms:created>
  <dcterms:modified xsi:type="dcterms:W3CDTF">2020-12-06T19:09:08Z</dcterms:modified>
</cp:coreProperties>
</file>