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951"/>
    <p:restoredTop sz="94612"/>
  </p:normalViewPr>
  <p:slideViewPr>
    <p:cSldViewPr snapToGrid="0">
      <p:cViewPr>
        <p:scale>
          <a:sx n="135" d="100"/>
          <a:sy n="135" d="100"/>
        </p:scale>
        <p:origin x="2408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0EBE2-FB4B-F84E-BEFF-F6E9219D693D}" type="datetimeFigureOut">
              <a:rPr lang="fr-FR" smtClean="0"/>
              <a:t>20/10/2025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D6493-A1A0-E04D-81AC-D360F42405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4556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0EBE2-FB4B-F84E-BEFF-F6E9219D693D}" type="datetimeFigureOut">
              <a:rPr lang="fr-FR" smtClean="0"/>
              <a:t>20/10/2025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D6493-A1A0-E04D-81AC-D360F42405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0083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0EBE2-FB4B-F84E-BEFF-F6E9219D693D}" type="datetimeFigureOut">
              <a:rPr lang="fr-FR" smtClean="0"/>
              <a:t>20/10/2025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D6493-A1A0-E04D-81AC-D360F42405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2707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0EBE2-FB4B-F84E-BEFF-F6E9219D693D}" type="datetimeFigureOut">
              <a:rPr lang="fr-FR" smtClean="0"/>
              <a:t>20/10/2025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D6493-A1A0-E04D-81AC-D360F42405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5441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0EBE2-FB4B-F84E-BEFF-F6E9219D693D}" type="datetimeFigureOut">
              <a:rPr lang="fr-FR" smtClean="0"/>
              <a:t>20/10/2025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D6493-A1A0-E04D-81AC-D360F42405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7873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0EBE2-FB4B-F84E-BEFF-F6E9219D693D}" type="datetimeFigureOut">
              <a:rPr lang="fr-FR" smtClean="0"/>
              <a:t>20/10/2025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D6493-A1A0-E04D-81AC-D360F42405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3512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0EBE2-FB4B-F84E-BEFF-F6E9219D693D}" type="datetimeFigureOut">
              <a:rPr lang="fr-FR" smtClean="0"/>
              <a:t>20/10/2025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D6493-A1A0-E04D-81AC-D360F42405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8155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0EBE2-FB4B-F84E-BEFF-F6E9219D693D}" type="datetimeFigureOut">
              <a:rPr lang="fr-FR" smtClean="0"/>
              <a:t>20/10/2025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D6493-A1A0-E04D-81AC-D360F42405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0796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0EBE2-FB4B-F84E-BEFF-F6E9219D693D}" type="datetimeFigureOut">
              <a:rPr lang="fr-FR" smtClean="0"/>
              <a:t>20/10/2025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D6493-A1A0-E04D-81AC-D360F42405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1075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0EBE2-FB4B-F84E-BEFF-F6E9219D693D}" type="datetimeFigureOut">
              <a:rPr lang="fr-FR" smtClean="0"/>
              <a:t>20/10/2025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D6493-A1A0-E04D-81AC-D360F42405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30258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0EBE2-FB4B-F84E-BEFF-F6E9219D693D}" type="datetimeFigureOut">
              <a:rPr lang="fr-FR" smtClean="0"/>
              <a:t>20/10/2025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D6493-A1A0-E04D-81AC-D360F42405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9423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D60EBE2-FB4B-F84E-BEFF-F6E9219D693D}" type="datetimeFigureOut">
              <a:rPr lang="fr-FR" smtClean="0"/>
              <a:t>20/10/2025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FCD6493-A1A0-E04D-81AC-D360F42405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8623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62379115-7865-0AB9-7486-0E1267123AD0}"/>
              </a:ext>
            </a:extLst>
          </p:cNvPr>
          <p:cNvSpPr txBox="1"/>
          <p:nvPr/>
        </p:nvSpPr>
        <p:spPr>
          <a:xfrm>
            <a:off x="716259" y="2591351"/>
            <a:ext cx="2685131" cy="461665"/>
          </a:xfrm>
          <a:prstGeom prst="rect">
            <a:avLst/>
          </a:prstGeom>
          <a:noFill/>
        </p:spPr>
        <p:txBody>
          <a:bodyPr wrap="none" rtlCol="0"/>
          <a:lstStyle/>
          <a:p>
            <a:r>
              <a:rPr lang="fr-FR" sz="2800" dirty="0">
                <a:cs typeface="Times"/>
              </a:rPr>
              <a:t>John </a:t>
            </a:r>
            <a:r>
              <a:rPr lang="fr-FR" sz="2800" b="1" dirty="0">
                <a:cs typeface="Times"/>
              </a:rPr>
              <a:t>DOE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9C9520CC-E084-72A5-AD57-5502BA1ADC39}"/>
              </a:ext>
            </a:extLst>
          </p:cNvPr>
          <p:cNvSpPr txBox="1"/>
          <p:nvPr/>
        </p:nvSpPr>
        <p:spPr>
          <a:xfrm>
            <a:off x="838972" y="3054781"/>
            <a:ext cx="1870478" cy="307777"/>
          </a:xfrm>
          <a:prstGeom prst="rect">
            <a:avLst/>
          </a:prstGeom>
          <a:noFill/>
        </p:spPr>
        <p:txBody>
          <a:bodyPr wrap="none" rtlCol="0"/>
          <a:lstStyle/>
          <a:p>
            <a:r>
              <a:rPr lang="fr-FR" sz="1400" dirty="0">
                <a:cs typeface="Times"/>
              </a:rPr>
              <a:t>Professional Title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4C619AD1-E5FE-D71F-6045-922321C8522D}"/>
              </a:ext>
            </a:extLst>
          </p:cNvPr>
          <p:cNvSpPr txBox="1"/>
          <p:nvPr/>
        </p:nvSpPr>
        <p:spPr>
          <a:xfrm>
            <a:off x="230302" y="5257119"/>
            <a:ext cx="250378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fr-FR" sz="1200" dirty="0">
                <a:cs typeface="Calibri"/>
              </a:rPr>
              <a:t>Lorem ipsum </a:t>
            </a:r>
            <a:r>
              <a:rPr lang="fr-FR" sz="1200" dirty="0" err="1">
                <a:cs typeface="Calibri"/>
              </a:rPr>
              <a:t>dolor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sit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amet</a:t>
            </a:r>
            <a:r>
              <a:rPr lang="fr-FR" sz="1200" dirty="0">
                <a:cs typeface="Calibri"/>
              </a:rPr>
              <a:t>, </a:t>
            </a:r>
            <a:r>
              <a:rPr lang="fr-FR" sz="1200" dirty="0" err="1">
                <a:cs typeface="Calibri"/>
              </a:rPr>
              <a:t>consectetur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adipiscing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elit</a:t>
            </a:r>
            <a:r>
              <a:rPr lang="fr-FR" sz="1200" dirty="0">
                <a:cs typeface="Calibri"/>
              </a:rPr>
              <a:t>. </a:t>
            </a:r>
            <a:r>
              <a:rPr lang="fr-FR" sz="1200" dirty="0" err="1">
                <a:cs typeface="Calibri"/>
              </a:rPr>
              <a:t>Quisque</a:t>
            </a:r>
            <a:r>
              <a:rPr lang="fr-FR" sz="1200" dirty="0">
                <a:cs typeface="Calibri"/>
              </a:rPr>
              <a:t> pulvinar </a:t>
            </a:r>
            <a:r>
              <a:rPr lang="fr-FR" sz="1200" dirty="0" err="1">
                <a:cs typeface="Calibri"/>
              </a:rPr>
              <a:t>sit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amet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turpis</a:t>
            </a:r>
            <a:r>
              <a:rPr lang="fr-FR" sz="1200" dirty="0">
                <a:cs typeface="Calibri"/>
              </a:rPr>
              <a:t> ut </a:t>
            </a:r>
            <a:r>
              <a:rPr lang="fr-FR" sz="1200" dirty="0" err="1">
                <a:cs typeface="Calibri"/>
              </a:rPr>
              <a:t>consequat</a:t>
            </a:r>
            <a:r>
              <a:rPr lang="fr-FR" sz="1200" dirty="0">
                <a:cs typeface="Calibri"/>
              </a:rPr>
              <a:t>. Lorem ipsum </a:t>
            </a:r>
            <a:r>
              <a:rPr lang="fr-FR" sz="1200" dirty="0" err="1">
                <a:cs typeface="Calibri"/>
              </a:rPr>
              <a:t>dolor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sit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amet</a:t>
            </a:r>
            <a:r>
              <a:rPr lang="fr-FR" sz="1200" dirty="0">
                <a:cs typeface="Calibri"/>
              </a:rPr>
              <a:t>, </a:t>
            </a:r>
            <a:r>
              <a:rPr lang="fr-FR" sz="1200" dirty="0" err="1">
                <a:cs typeface="Calibri"/>
              </a:rPr>
              <a:t>consectetur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adipiscing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elit</a:t>
            </a:r>
            <a:r>
              <a:rPr lang="fr-FR" sz="1200" dirty="0">
                <a:cs typeface="Calibri"/>
              </a:rPr>
              <a:t>. </a:t>
            </a:r>
            <a:r>
              <a:rPr lang="fr-FR" sz="1200" dirty="0" err="1">
                <a:cs typeface="Calibri"/>
              </a:rPr>
              <a:t>Quisque</a:t>
            </a:r>
            <a:r>
              <a:rPr lang="fr-FR" sz="1200" dirty="0">
                <a:cs typeface="Calibri"/>
              </a:rPr>
              <a:t> pulvinar </a:t>
            </a:r>
            <a:r>
              <a:rPr lang="fr-FR" sz="1200" dirty="0" err="1">
                <a:cs typeface="Calibri"/>
              </a:rPr>
              <a:t>sit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amet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turpis</a:t>
            </a:r>
            <a:r>
              <a:rPr lang="fr-FR" sz="1200" dirty="0">
                <a:cs typeface="Calibri"/>
              </a:rPr>
              <a:t> ut </a:t>
            </a:r>
            <a:r>
              <a:rPr lang="fr-FR" sz="1200" dirty="0" err="1">
                <a:cs typeface="Calibri"/>
              </a:rPr>
              <a:t>consequat</a:t>
            </a:r>
            <a:r>
              <a:rPr lang="fr-FR" sz="1200" dirty="0">
                <a:cs typeface="Calibri"/>
              </a:rPr>
              <a:t>. 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7E265260-05B9-5050-A97B-C8F579EE7647}"/>
              </a:ext>
            </a:extLst>
          </p:cNvPr>
          <p:cNvSpPr txBox="1"/>
          <p:nvPr/>
        </p:nvSpPr>
        <p:spPr>
          <a:xfrm>
            <a:off x="3217217" y="599693"/>
            <a:ext cx="1935792" cy="307777"/>
          </a:xfrm>
          <a:prstGeom prst="rect">
            <a:avLst/>
          </a:prstGeom>
          <a:noFill/>
        </p:spPr>
        <p:txBody>
          <a:bodyPr wrap="none" rtlCol="0"/>
          <a:lstStyle/>
          <a:p>
            <a:r>
              <a:rPr lang="fr-FR" sz="1400" b="1" dirty="0">
                <a:cs typeface="Times"/>
              </a:rPr>
              <a:t>Work </a:t>
            </a:r>
            <a:r>
              <a:rPr lang="fr-FR" sz="1400" b="1" dirty="0" err="1">
                <a:cs typeface="Times"/>
              </a:rPr>
              <a:t>Experience</a:t>
            </a:r>
            <a:endParaRPr lang="fr-FR" sz="1400" b="1" dirty="0">
              <a:cs typeface="Times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D95A353E-64FA-F302-0332-6607FE6666BE}"/>
              </a:ext>
            </a:extLst>
          </p:cNvPr>
          <p:cNvSpPr txBox="1"/>
          <p:nvPr/>
        </p:nvSpPr>
        <p:spPr>
          <a:xfrm>
            <a:off x="3217217" y="1109140"/>
            <a:ext cx="4175326" cy="58477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1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JOHN ENTREPRISE </a:t>
            </a:r>
          </a:p>
          <a:p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Job Title | 20XX – 20XX</a:t>
            </a:r>
            <a:endParaRPr lang="fr-FR" sz="1100" kern="1200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+mn-lt"/>
              <a:ea typeface="+mn-ea"/>
              <a:cs typeface="Calibri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Lorem ipsum </a:t>
            </a:r>
            <a:r>
              <a:rPr lang="fr-FR" sz="11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dolor</a:t>
            </a:r>
            <a:r>
              <a:rPr lang="fr-FR" sz="11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 </a:t>
            </a:r>
            <a:r>
              <a:rPr lang="fr-FR" sz="11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sit</a:t>
            </a:r>
            <a:r>
              <a:rPr lang="fr-FR" sz="11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 </a:t>
            </a:r>
            <a:r>
              <a:rPr lang="fr-FR" sz="11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amet</a:t>
            </a:r>
            <a:r>
              <a:rPr lang="fr-FR" sz="11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, </a:t>
            </a:r>
            <a:r>
              <a:rPr lang="fr-FR" sz="11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consectetur</a:t>
            </a:r>
            <a:r>
              <a:rPr lang="fr-FR" sz="11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 </a:t>
            </a:r>
            <a:r>
              <a:rPr lang="fr-FR" sz="11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adipiscing</a:t>
            </a:r>
            <a:r>
              <a:rPr lang="fr-FR" sz="11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 </a:t>
            </a:r>
            <a:r>
              <a:rPr lang="fr-FR" sz="11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elit</a:t>
            </a:r>
            <a:r>
              <a:rPr lang="fr-FR" sz="11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. </a:t>
            </a:r>
            <a:r>
              <a:rPr lang="fr-FR" sz="1100" dirty="0">
                <a:cs typeface="Calibri"/>
              </a:rPr>
              <a:t>Lorem ipsum </a:t>
            </a:r>
            <a:r>
              <a:rPr lang="fr-FR" sz="1100" dirty="0" err="1">
                <a:cs typeface="Calibri"/>
              </a:rPr>
              <a:t>dolor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sit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amet</a:t>
            </a:r>
            <a:r>
              <a:rPr lang="fr-FR" sz="1100" dirty="0">
                <a:cs typeface="Calibri"/>
              </a:rPr>
              <a:t>, </a:t>
            </a:r>
            <a:r>
              <a:rPr lang="fr-FR" sz="1100" dirty="0" err="1">
                <a:cs typeface="Calibri"/>
              </a:rPr>
              <a:t>consectetur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adipiscing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elit</a:t>
            </a:r>
            <a:r>
              <a:rPr lang="fr-FR" sz="1100" dirty="0">
                <a:cs typeface="Calibri"/>
              </a:rPr>
              <a:t>. Lorem ipsum </a:t>
            </a:r>
            <a:r>
              <a:rPr lang="fr-FR" sz="1100" dirty="0" err="1">
                <a:cs typeface="Calibri"/>
              </a:rPr>
              <a:t>dolor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sit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amet</a:t>
            </a:r>
            <a:r>
              <a:rPr lang="fr-FR" sz="1100" dirty="0">
                <a:cs typeface="Calibri"/>
              </a:rPr>
              <a:t>, </a:t>
            </a:r>
            <a:r>
              <a:rPr lang="fr-FR" sz="1100" dirty="0" err="1">
                <a:cs typeface="Calibri"/>
              </a:rPr>
              <a:t>consectetur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adipiscing</a:t>
            </a:r>
            <a:r>
              <a:rPr lang="fr-FR" sz="1100" dirty="0">
                <a:cs typeface="Calibri"/>
              </a:rPr>
              <a:t> </a:t>
            </a:r>
            <a:endParaRPr lang="fr-FR" sz="1100" kern="1200" dirty="0">
              <a:solidFill>
                <a:schemeClr val="tx1"/>
              </a:solidFill>
              <a:effectLst/>
              <a:latin typeface="+mn-lt"/>
              <a:ea typeface="+mn-ea"/>
              <a:cs typeface="Calibri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Quisque</a:t>
            </a:r>
            <a:r>
              <a:rPr lang="fr-FR" sz="11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 pulvinar </a:t>
            </a:r>
            <a:r>
              <a:rPr lang="fr-FR" sz="11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sit</a:t>
            </a:r>
            <a:r>
              <a:rPr lang="fr-FR" sz="11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 </a:t>
            </a:r>
            <a:r>
              <a:rPr lang="fr-FR" sz="11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amet</a:t>
            </a:r>
            <a:r>
              <a:rPr lang="fr-FR" sz="11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 </a:t>
            </a:r>
            <a:r>
              <a:rPr lang="fr-FR" sz="11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turpis</a:t>
            </a:r>
            <a:r>
              <a:rPr lang="fr-FR" sz="11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 ut </a:t>
            </a:r>
            <a:r>
              <a:rPr lang="fr-FR" sz="11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consequat</a:t>
            </a:r>
            <a:r>
              <a:rPr lang="fr-FR" sz="11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>
                <a:cs typeface="Calibri"/>
              </a:rPr>
              <a:t>Lorem ipsum </a:t>
            </a:r>
            <a:r>
              <a:rPr lang="fr-FR" sz="1100" dirty="0" err="1">
                <a:cs typeface="Calibri"/>
              </a:rPr>
              <a:t>dolor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sit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amet</a:t>
            </a:r>
            <a:r>
              <a:rPr lang="fr-FR" sz="1100" dirty="0">
                <a:cs typeface="Calibri"/>
              </a:rPr>
              <a:t>, </a:t>
            </a:r>
            <a:r>
              <a:rPr lang="fr-FR" sz="1100" dirty="0" err="1">
                <a:cs typeface="Calibri"/>
              </a:rPr>
              <a:t>consectetur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adipiscing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elit</a:t>
            </a:r>
            <a:r>
              <a:rPr lang="fr-FR" sz="1100" dirty="0">
                <a:cs typeface="Calibri"/>
              </a:rPr>
              <a:t>. Lorem ipsum </a:t>
            </a:r>
            <a:r>
              <a:rPr lang="fr-FR" sz="1100" dirty="0" err="1">
                <a:cs typeface="Calibri"/>
              </a:rPr>
              <a:t>dolor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sit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amet</a:t>
            </a:r>
            <a:r>
              <a:rPr lang="fr-FR" sz="1100" dirty="0">
                <a:cs typeface="Calibri"/>
              </a:rPr>
              <a:t>, </a:t>
            </a:r>
            <a:r>
              <a:rPr lang="fr-FR" sz="1100" dirty="0" err="1">
                <a:cs typeface="Calibri"/>
              </a:rPr>
              <a:t>consectetur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adipiscing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elit</a:t>
            </a:r>
            <a:r>
              <a:rPr lang="fr-FR" sz="1100" dirty="0">
                <a:cs typeface="Calibri"/>
              </a:rPr>
              <a:t>. Lorem ipsum </a:t>
            </a:r>
            <a:r>
              <a:rPr lang="fr-FR" sz="1100" dirty="0" err="1">
                <a:cs typeface="Calibri"/>
              </a:rPr>
              <a:t>dolor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sit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amet</a:t>
            </a:r>
            <a:r>
              <a:rPr lang="fr-FR" sz="1100" dirty="0">
                <a:cs typeface="Calibri"/>
              </a:rPr>
              <a:t>, </a:t>
            </a:r>
            <a:r>
              <a:rPr lang="fr-FR" sz="1100" dirty="0" err="1">
                <a:cs typeface="Calibri"/>
              </a:rPr>
              <a:t>consectetur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adipiscing</a:t>
            </a:r>
            <a:r>
              <a:rPr lang="fr-FR" sz="1100" dirty="0">
                <a:cs typeface="Calibri"/>
              </a:rPr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 err="1">
                <a:cs typeface="Calibri"/>
              </a:rPr>
              <a:t>Quisque</a:t>
            </a:r>
            <a:r>
              <a:rPr lang="fr-FR" sz="1100" dirty="0">
                <a:cs typeface="Calibri"/>
              </a:rPr>
              <a:t> pulvinar </a:t>
            </a:r>
            <a:r>
              <a:rPr lang="fr-FR" sz="1100" dirty="0" err="1">
                <a:cs typeface="Calibri"/>
              </a:rPr>
              <a:t>sit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amet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turpis</a:t>
            </a:r>
            <a:r>
              <a:rPr lang="fr-FR" sz="1100" dirty="0">
                <a:cs typeface="Calibri"/>
              </a:rPr>
              <a:t> ut </a:t>
            </a:r>
            <a:r>
              <a:rPr lang="fr-FR" sz="1100" dirty="0" err="1">
                <a:cs typeface="Calibri"/>
              </a:rPr>
              <a:t>consequat</a:t>
            </a:r>
            <a:r>
              <a:rPr lang="fr-FR" sz="1100" dirty="0">
                <a:cs typeface="Calibri"/>
              </a:rPr>
              <a:t>. </a:t>
            </a:r>
          </a:p>
          <a:p>
            <a:pPr algn="l"/>
            <a:endParaRPr lang="fr-FR" sz="1100" dirty="0">
              <a:cs typeface="Calibri"/>
            </a:endParaRPr>
          </a:p>
          <a:p>
            <a:r>
              <a:rPr lang="en-US" sz="1100" dirty="0">
                <a:cs typeface="Calibri"/>
              </a:rPr>
              <a:t>JOHN ENTREPRISE </a:t>
            </a:r>
          </a:p>
          <a:p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Job Title | 20XX – 20XX</a:t>
            </a:r>
            <a:endParaRPr lang="fr-FR" sz="1100" dirty="0">
              <a:solidFill>
                <a:schemeClr val="tx1">
                  <a:lumMod val="65000"/>
                  <a:lumOff val="35000"/>
                </a:schemeClr>
              </a:solidFill>
              <a:cs typeface="Calibri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>
                <a:cs typeface="Calibri"/>
              </a:rPr>
              <a:t>Lorem ipsum </a:t>
            </a:r>
            <a:r>
              <a:rPr lang="fr-FR" sz="1100" dirty="0" err="1">
                <a:cs typeface="Calibri"/>
              </a:rPr>
              <a:t>dolor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sit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amet</a:t>
            </a:r>
            <a:r>
              <a:rPr lang="fr-FR" sz="1100" dirty="0">
                <a:cs typeface="Calibri"/>
              </a:rPr>
              <a:t>, </a:t>
            </a:r>
            <a:r>
              <a:rPr lang="fr-FR" sz="1100" dirty="0" err="1">
                <a:cs typeface="Calibri"/>
              </a:rPr>
              <a:t>consectetur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adipiscing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elit</a:t>
            </a:r>
            <a:r>
              <a:rPr lang="fr-FR" sz="1100" dirty="0">
                <a:cs typeface="Calibri"/>
              </a:rPr>
              <a:t>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 err="1">
                <a:cs typeface="Calibri"/>
              </a:rPr>
              <a:t>Quisque</a:t>
            </a:r>
            <a:r>
              <a:rPr lang="fr-FR" sz="1100" dirty="0">
                <a:cs typeface="Calibri"/>
              </a:rPr>
              <a:t> pulvinar </a:t>
            </a:r>
            <a:r>
              <a:rPr lang="fr-FR" sz="1100" dirty="0" err="1">
                <a:cs typeface="Calibri"/>
              </a:rPr>
              <a:t>sit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amet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turpis</a:t>
            </a:r>
            <a:r>
              <a:rPr lang="fr-FR" sz="1100" dirty="0">
                <a:cs typeface="Calibri"/>
              </a:rPr>
              <a:t> ut </a:t>
            </a:r>
            <a:r>
              <a:rPr lang="fr-FR" sz="1100" dirty="0" err="1">
                <a:cs typeface="Calibri"/>
              </a:rPr>
              <a:t>consequat</a:t>
            </a:r>
            <a:r>
              <a:rPr lang="fr-FR" sz="1100" dirty="0">
                <a:cs typeface="Calibri"/>
              </a:rPr>
              <a:t>. Lorem ipsum </a:t>
            </a:r>
            <a:r>
              <a:rPr lang="fr-FR" sz="1100" dirty="0" err="1">
                <a:cs typeface="Calibri"/>
              </a:rPr>
              <a:t>dolor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sit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amet</a:t>
            </a:r>
            <a:r>
              <a:rPr lang="fr-FR" sz="1100" dirty="0">
                <a:cs typeface="Calibri"/>
              </a:rPr>
              <a:t>, </a:t>
            </a:r>
            <a:r>
              <a:rPr lang="fr-FR" sz="1100" dirty="0" err="1">
                <a:cs typeface="Calibri"/>
              </a:rPr>
              <a:t>consectetur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adipiscing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elit</a:t>
            </a:r>
            <a:r>
              <a:rPr lang="fr-FR" sz="1100" dirty="0">
                <a:cs typeface="Calibri"/>
              </a:rPr>
              <a:t>.</a:t>
            </a:r>
          </a:p>
          <a:p>
            <a:pPr algn="l"/>
            <a:endParaRPr lang="fr-FR" sz="1100" dirty="0">
              <a:solidFill>
                <a:schemeClr val="tx1"/>
              </a:solidFill>
              <a:effectLst/>
              <a:latin typeface="+mn-lt"/>
              <a:cs typeface="Calibri"/>
            </a:endParaRPr>
          </a:p>
          <a:p>
            <a:r>
              <a:rPr lang="en-US" sz="1100" dirty="0">
                <a:cs typeface="Calibri"/>
              </a:rPr>
              <a:t>JOHN ENTREPRISE </a:t>
            </a:r>
          </a:p>
          <a:p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Job Title | 20XX – 20XX</a:t>
            </a:r>
            <a:endParaRPr lang="fr-FR" sz="1100" dirty="0">
              <a:solidFill>
                <a:schemeClr val="tx1">
                  <a:lumMod val="65000"/>
                  <a:lumOff val="35000"/>
                </a:schemeClr>
              </a:solidFill>
              <a:cs typeface="Calibri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>
                <a:cs typeface="Calibri"/>
              </a:rPr>
              <a:t>Lorem ipsum </a:t>
            </a:r>
            <a:r>
              <a:rPr lang="fr-FR" sz="1100" dirty="0" err="1">
                <a:cs typeface="Calibri"/>
              </a:rPr>
              <a:t>dolor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sit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amet</a:t>
            </a:r>
            <a:r>
              <a:rPr lang="fr-FR" sz="1100" dirty="0">
                <a:cs typeface="Calibri"/>
              </a:rPr>
              <a:t>, </a:t>
            </a:r>
            <a:r>
              <a:rPr lang="fr-FR" sz="1100" dirty="0" err="1">
                <a:cs typeface="Calibri"/>
              </a:rPr>
              <a:t>consectetur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adipiscing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elit</a:t>
            </a:r>
            <a:r>
              <a:rPr lang="fr-FR" sz="1100" dirty="0">
                <a:cs typeface="Calibri"/>
              </a:rPr>
              <a:t>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 err="1">
                <a:cs typeface="Calibri"/>
              </a:rPr>
              <a:t>Quisque</a:t>
            </a:r>
            <a:r>
              <a:rPr lang="fr-FR" sz="1100" dirty="0">
                <a:cs typeface="Calibri"/>
              </a:rPr>
              <a:t> pulvinar </a:t>
            </a:r>
            <a:r>
              <a:rPr lang="fr-FR" sz="1100" dirty="0" err="1">
                <a:cs typeface="Calibri"/>
              </a:rPr>
              <a:t>sit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amet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turpis</a:t>
            </a:r>
            <a:r>
              <a:rPr lang="fr-FR" sz="1100" dirty="0">
                <a:cs typeface="Calibri"/>
              </a:rPr>
              <a:t> ut </a:t>
            </a:r>
            <a:r>
              <a:rPr lang="fr-FR" sz="1100" dirty="0" err="1">
                <a:cs typeface="Calibri"/>
              </a:rPr>
              <a:t>consequat</a:t>
            </a:r>
            <a:r>
              <a:rPr lang="fr-FR" sz="1100" dirty="0">
                <a:cs typeface="Calibri"/>
              </a:rPr>
              <a:t>. Lorem ipsum </a:t>
            </a:r>
            <a:r>
              <a:rPr lang="fr-FR" sz="1100" dirty="0" err="1">
                <a:cs typeface="Calibri"/>
              </a:rPr>
              <a:t>dolor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sit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amet</a:t>
            </a:r>
            <a:r>
              <a:rPr lang="fr-FR" sz="1100" dirty="0">
                <a:cs typeface="Calibri"/>
              </a:rPr>
              <a:t>, </a:t>
            </a:r>
            <a:r>
              <a:rPr lang="fr-FR" sz="1100" dirty="0" err="1">
                <a:cs typeface="Calibri"/>
              </a:rPr>
              <a:t>consectetur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adipiscing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elit</a:t>
            </a:r>
            <a:r>
              <a:rPr lang="fr-FR" sz="1100" dirty="0">
                <a:cs typeface="Calibri"/>
              </a:rPr>
              <a:t>.</a:t>
            </a:r>
          </a:p>
          <a:p>
            <a:pPr algn="l"/>
            <a:endParaRPr lang="fr-FR" sz="1100" dirty="0">
              <a:solidFill>
                <a:schemeClr val="tx1"/>
              </a:solidFill>
              <a:effectLst/>
              <a:latin typeface="+mn-lt"/>
              <a:cs typeface="Calibri"/>
            </a:endParaRPr>
          </a:p>
          <a:p>
            <a:r>
              <a:rPr lang="en-US" sz="1100" dirty="0">
                <a:cs typeface="Calibri"/>
              </a:rPr>
              <a:t>JOHN ENTREPRISE </a:t>
            </a:r>
          </a:p>
          <a:p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Job Title | 20XX – 20XX</a:t>
            </a:r>
            <a:endParaRPr lang="fr-FR" sz="1100" dirty="0">
              <a:solidFill>
                <a:schemeClr val="tx1">
                  <a:lumMod val="65000"/>
                  <a:lumOff val="35000"/>
                </a:schemeClr>
              </a:solidFill>
              <a:cs typeface="Calibri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>
                <a:cs typeface="Calibri"/>
              </a:rPr>
              <a:t>Lorem ipsum </a:t>
            </a:r>
            <a:r>
              <a:rPr lang="fr-FR" sz="1100" dirty="0" err="1">
                <a:cs typeface="Calibri"/>
              </a:rPr>
              <a:t>dolor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sit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amet</a:t>
            </a:r>
            <a:r>
              <a:rPr lang="fr-FR" sz="1100" dirty="0">
                <a:cs typeface="Calibri"/>
              </a:rPr>
              <a:t>, </a:t>
            </a:r>
            <a:r>
              <a:rPr lang="fr-FR" sz="1100" dirty="0" err="1">
                <a:cs typeface="Calibri"/>
              </a:rPr>
              <a:t>consectetur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adipiscing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elit</a:t>
            </a:r>
            <a:r>
              <a:rPr lang="fr-FR" sz="1100" dirty="0">
                <a:cs typeface="Calibri"/>
              </a:rPr>
              <a:t>. Lorem ipsum </a:t>
            </a:r>
            <a:r>
              <a:rPr lang="fr-FR" sz="1100" dirty="0" err="1">
                <a:cs typeface="Calibri"/>
              </a:rPr>
              <a:t>dolor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sit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amet</a:t>
            </a:r>
            <a:r>
              <a:rPr lang="fr-FR" sz="1100" dirty="0">
                <a:cs typeface="Calibri"/>
              </a:rPr>
              <a:t>, </a:t>
            </a:r>
            <a:r>
              <a:rPr lang="fr-FR" sz="1100" dirty="0" err="1">
                <a:cs typeface="Calibri"/>
              </a:rPr>
              <a:t>consectetur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adipiscing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elit</a:t>
            </a:r>
            <a:r>
              <a:rPr lang="fr-FR" sz="1100" dirty="0">
                <a:cs typeface="Calibri"/>
              </a:rPr>
              <a:t>. Lorem ipsum </a:t>
            </a:r>
            <a:r>
              <a:rPr lang="fr-FR" sz="1100" dirty="0" err="1">
                <a:cs typeface="Calibri"/>
              </a:rPr>
              <a:t>dolor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sit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amet</a:t>
            </a:r>
            <a:r>
              <a:rPr lang="fr-FR" sz="1100" dirty="0">
                <a:cs typeface="Calibri"/>
              </a:rPr>
              <a:t>, </a:t>
            </a:r>
            <a:r>
              <a:rPr lang="fr-FR" sz="1100" dirty="0" err="1">
                <a:cs typeface="Calibri"/>
              </a:rPr>
              <a:t>consectetur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adipiscing</a:t>
            </a:r>
            <a:r>
              <a:rPr lang="fr-FR" sz="1100" dirty="0">
                <a:cs typeface="Calibri"/>
              </a:rPr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 err="1">
                <a:cs typeface="Calibri"/>
              </a:rPr>
              <a:t>Quisque</a:t>
            </a:r>
            <a:r>
              <a:rPr lang="fr-FR" sz="1100" dirty="0">
                <a:cs typeface="Calibri"/>
              </a:rPr>
              <a:t> pulvinar </a:t>
            </a:r>
            <a:r>
              <a:rPr lang="fr-FR" sz="1100" dirty="0" err="1">
                <a:cs typeface="Calibri"/>
              </a:rPr>
              <a:t>sit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amet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turpis</a:t>
            </a:r>
            <a:r>
              <a:rPr lang="fr-FR" sz="1100" dirty="0">
                <a:cs typeface="Calibri"/>
              </a:rPr>
              <a:t> ut </a:t>
            </a:r>
            <a:r>
              <a:rPr lang="fr-FR" sz="1100" dirty="0" err="1">
                <a:cs typeface="Calibri"/>
              </a:rPr>
              <a:t>consequat</a:t>
            </a:r>
            <a:r>
              <a:rPr lang="fr-FR" sz="1100" dirty="0">
                <a:cs typeface="Calibri"/>
              </a:rPr>
              <a:t>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>
                <a:cs typeface="Calibri"/>
              </a:rPr>
              <a:t>Lorem ipsum </a:t>
            </a:r>
            <a:r>
              <a:rPr lang="fr-FR" sz="1100" dirty="0" err="1">
                <a:cs typeface="Calibri"/>
              </a:rPr>
              <a:t>dolor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sit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amet</a:t>
            </a:r>
            <a:r>
              <a:rPr lang="fr-FR" sz="1100" dirty="0">
                <a:cs typeface="Calibri"/>
              </a:rPr>
              <a:t>, </a:t>
            </a:r>
            <a:r>
              <a:rPr lang="fr-FR" sz="1100" dirty="0" err="1">
                <a:cs typeface="Calibri"/>
              </a:rPr>
              <a:t>consectetur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adipiscing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elit</a:t>
            </a:r>
            <a:r>
              <a:rPr lang="fr-FR" sz="1100" dirty="0">
                <a:cs typeface="Calibri"/>
              </a:rPr>
              <a:t>. Lorem ipsum </a:t>
            </a:r>
            <a:r>
              <a:rPr lang="fr-FR" sz="1100" dirty="0" err="1">
                <a:cs typeface="Calibri"/>
              </a:rPr>
              <a:t>dolor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sit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amet</a:t>
            </a:r>
            <a:r>
              <a:rPr lang="fr-FR" sz="1100" dirty="0">
                <a:cs typeface="Calibri"/>
              </a:rPr>
              <a:t>, </a:t>
            </a:r>
            <a:r>
              <a:rPr lang="fr-FR" sz="1100" dirty="0" err="1">
                <a:cs typeface="Calibri"/>
              </a:rPr>
              <a:t>consectetur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adipiscing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elit</a:t>
            </a:r>
            <a:r>
              <a:rPr lang="fr-FR" sz="1100" dirty="0">
                <a:cs typeface="Calibri"/>
              </a:rPr>
              <a:t>. Lorem ipsum </a:t>
            </a:r>
            <a:r>
              <a:rPr lang="fr-FR" sz="1100" dirty="0" err="1">
                <a:cs typeface="Calibri"/>
              </a:rPr>
              <a:t>dolor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sit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amet</a:t>
            </a:r>
            <a:r>
              <a:rPr lang="fr-FR" sz="1100" dirty="0">
                <a:cs typeface="Calibri"/>
              </a:rPr>
              <a:t>, </a:t>
            </a:r>
            <a:r>
              <a:rPr lang="fr-FR" sz="1100" dirty="0" err="1">
                <a:cs typeface="Calibri"/>
              </a:rPr>
              <a:t>consectetur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adipiscing</a:t>
            </a:r>
            <a:r>
              <a:rPr lang="fr-FR" sz="1100" dirty="0">
                <a:cs typeface="Calibri"/>
              </a:rPr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 err="1">
                <a:cs typeface="Calibri"/>
              </a:rPr>
              <a:t>Quisque</a:t>
            </a:r>
            <a:r>
              <a:rPr lang="fr-FR" sz="1100" dirty="0">
                <a:cs typeface="Calibri"/>
              </a:rPr>
              <a:t> pulvinar </a:t>
            </a:r>
            <a:r>
              <a:rPr lang="fr-FR" sz="1100" dirty="0" err="1">
                <a:cs typeface="Calibri"/>
              </a:rPr>
              <a:t>sit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amet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turpis</a:t>
            </a:r>
            <a:r>
              <a:rPr lang="fr-FR" sz="1100" dirty="0">
                <a:cs typeface="Calibri"/>
              </a:rPr>
              <a:t> ut </a:t>
            </a:r>
            <a:r>
              <a:rPr lang="fr-FR" sz="1100" dirty="0" err="1">
                <a:cs typeface="Calibri"/>
              </a:rPr>
              <a:t>consequat</a:t>
            </a:r>
            <a:r>
              <a:rPr lang="fr-FR" sz="1100" dirty="0">
                <a:cs typeface="Calibri"/>
              </a:rPr>
              <a:t>. 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BB19E647-92ED-F608-DE11-6980A83C808C}"/>
              </a:ext>
            </a:extLst>
          </p:cNvPr>
          <p:cNvSpPr txBox="1"/>
          <p:nvPr/>
        </p:nvSpPr>
        <p:spPr>
          <a:xfrm>
            <a:off x="292671" y="7020007"/>
            <a:ext cx="1935792" cy="307777"/>
          </a:xfrm>
          <a:prstGeom prst="rect">
            <a:avLst/>
          </a:prstGeom>
          <a:noFill/>
        </p:spPr>
        <p:txBody>
          <a:bodyPr wrap="none" rtlCol="0"/>
          <a:lstStyle/>
          <a:p>
            <a:r>
              <a:rPr lang="fr-FR" sz="1400" b="1" dirty="0">
                <a:cs typeface="Times"/>
              </a:rPr>
              <a:t>Education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E61F2C04-4E18-67AD-540D-6334881D1315}"/>
              </a:ext>
            </a:extLst>
          </p:cNvPr>
          <p:cNvSpPr txBox="1"/>
          <p:nvPr/>
        </p:nvSpPr>
        <p:spPr>
          <a:xfrm>
            <a:off x="292672" y="7531445"/>
            <a:ext cx="2416778" cy="19543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fr-FR" sz="1100" dirty="0">
                <a:solidFill>
                  <a:schemeClr val="tx1"/>
                </a:solidFill>
                <a:effectLst/>
                <a:latin typeface="+mn-lt"/>
                <a:cs typeface="Calibri"/>
              </a:rPr>
              <a:t>EDUCATION | 20XX – 20XX</a:t>
            </a:r>
          </a:p>
          <a:p>
            <a:pPr algn="l"/>
            <a:r>
              <a:rPr lang="fr-FR" sz="1100" dirty="0">
                <a:solidFill>
                  <a:schemeClr val="tx1"/>
                </a:solidFill>
                <a:effectLst/>
                <a:latin typeface="+mn-lt"/>
                <a:cs typeface="Calibri"/>
              </a:rPr>
              <a:t>Lorem ipsum </a:t>
            </a:r>
            <a:r>
              <a:rPr lang="fr-FR" sz="1100" dirty="0" err="1">
                <a:solidFill>
                  <a:schemeClr val="tx1"/>
                </a:solidFill>
                <a:effectLst/>
                <a:latin typeface="+mn-lt"/>
                <a:cs typeface="Calibri"/>
              </a:rPr>
              <a:t>dolor</a:t>
            </a:r>
            <a:r>
              <a:rPr lang="fr-FR" sz="1100" dirty="0">
                <a:solidFill>
                  <a:schemeClr val="tx1"/>
                </a:solidFill>
                <a:effectLst/>
                <a:latin typeface="+mn-lt"/>
                <a:cs typeface="Calibri"/>
              </a:rPr>
              <a:t> </a:t>
            </a:r>
            <a:r>
              <a:rPr lang="fr-FR" sz="1100" dirty="0" err="1">
                <a:solidFill>
                  <a:schemeClr val="tx1"/>
                </a:solidFill>
                <a:effectLst/>
                <a:latin typeface="+mn-lt"/>
                <a:cs typeface="Calibri"/>
              </a:rPr>
              <a:t>sit</a:t>
            </a:r>
            <a:r>
              <a:rPr lang="fr-FR" sz="1100" dirty="0">
                <a:solidFill>
                  <a:schemeClr val="tx1"/>
                </a:solidFill>
                <a:effectLst/>
                <a:latin typeface="+mn-lt"/>
                <a:cs typeface="Calibri"/>
              </a:rPr>
              <a:t> </a:t>
            </a:r>
            <a:r>
              <a:rPr lang="fr-FR" sz="1100" dirty="0" err="1">
                <a:solidFill>
                  <a:schemeClr val="tx1"/>
                </a:solidFill>
                <a:effectLst/>
                <a:latin typeface="+mn-lt"/>
                <a:cs typeface="Calibri"/>
              </a:rPr>
              <a:t>amet</a:t>
            </a:r>
            <a:r>
              <a:rPr lang="fr-FR" sz="1100" dirty="0">
                <a:solidFill>
                  <a:schemeClr val="tx1"/>
                </a:solidFill>
                <a:effectLst/>
                <a:latin typeface="+mn-lt"/>
                <a:cs typeface="Calibri"/>
              </a:rPr>
              <a:t>, </a:t>
            </a:r>
            <a:r>
              <a:rPr lang="fr-FR" sz="1100" dirty="0" err="1">
                <a:solidFill>
                  <a:schemeClr val="tx1"/>
                </a:solidFill>
                <a:effectLst/>
                <a:latin typeface="+mn-lt"/>
                <a:cs typeface="Calibri"/>
              </a:rPr>
              <a:t>consectetur</a:t>
            </a:r>
            <a:r>
              <a:rPr lang="fr-FR" sz="1100" dirty="0">
                <a:solidFill>
                  <a:schemeClr val="tx1"/>
                </a:solidFill>
                <a:effectLst/>
                <a:latin typeface="+mn-lt"/>
                <a:cs typeface="Calibri"/>
              </a:rPr>
              <a:t> </a:t>
            </a:r>
            <a:r>
              <a:rPr lang="fr-FR" sz="1100" dirty="0" err="1">
                <a:solidFill>
                  <a:schemeClr val="tx1"/>
                </a:solidFill>
                <a:effectLst/>
                <a:latin typeface="+mn-lt"/>
                <a:cs typeface="Calibri"/>
              </a:rPr>
              <a:t>adipiscing</a:t>
            </a:r>
            <a:r>
              <a:rPr lang="fr-FR" sz="1100" dirty="0">
                <a:solidFill>
                  <a:schemeClr val="tx1"/>
                </a:solidFill>
                <a:effectLst/>
                <a:latin typeface="+mn-lt"/>
                <a:cs typeface="Calibri"/>
              </a:rPr>
              <a:t> </a:t>
            </a:r>
            <a:r>
              <a:rPr lang="fr-FR" sz="1100" dirty="0" err="1">
                <a:solidFill>
                  <a:schemeClr val="tx1"/>
                </a:solidFill>
                <a:effectLst/>
                <a:latin typeface="+mn-lt"/>
                <a:cs typeface="Calibri"/>
              </a:rPr>
              <a:t>elit</a:t>
            </a:r>
            <a:r>
              <a:rPr lang="fr-FR" sz="1100" dirty="0">
                <a:solidFill>
                  <a:schemeClr val="tx1"/>
                </a:solidFill>
                <a:effectLst/>
                <a:latin typeface="+mn-lt"/>
                <a:cs typeface="Calibri"/>
              </a:rPr>
              <a:t>. </a:t>
            </a:r>
            <a:r>
              <a:rPr lang="fr-FR" sz="1100" dirty="0" err="1">
                <a:solidFill>
                  <a:schemeClr val="tx1"/>
                </a:solidFill>
                <a:effectLst/>
                <a:latin typeface="+mn-lt"/>
                <a:cs typeface="Calibri"/>
              </a:rPr>
              <a:t>Quisque</a:t>
            </a:r>
            <a:r>
              <a:rPr lang="fr-FR" sz="1100" dirty="0">
                <a:solidFill>
                  <a:schemeClr val="tx1"/>
                </a:solidFill>
                <a:effectLst/>
                <a:latin typeface="+mn-lt"/>
                <a:cs typeface="Calibri"/>
              </a:rPr>
              <a:t> pulvinar </a:t>
            </a:r>
            <a:r>
              <a:rPr lang="fr-FR" sz="1100" dirty="0" err="1">
                <a:solidFill>
                  <a:schemeClr val="tx1"/>
                </a:solidFill>
                <a:effectLst/>
                <a:latin typeface="+mn-lt"/>
                <a:cs typeface="Calibri"/>
              </a:rPr>
              <a:t>sit</a:t>
            </a:r>
            <a:r>
              <a:rPr lang="fr-FR" sz="1100" dirty="0">
                <a:solidFill>
                  <a:schemeClr val="tx1"/>
                </a:solidFill>
                <a:effectLst/>
                <a:latin typeface="+mn-lt"/>
                <a:cs typeface="Calibri"/>
              </a:rPr>
              <a:t> </a:t>
            </a:r>
            <a:r>
              <a:rPr lang="fr-FR" sz="1100" dirty="0" err="1">
                <a:solidFill>
                  <a:schemeClr val="tx1"/>
                </a:solidFill>
                <a:effectLst/>
                <a:latin typeface="+mn-lt"/>
                <a:cs typeface="Calibri"/>
              </a:rPr>
              <a:t>amet</a:t>
            </a:r>
            <a:r>
              <a:rPr lang="fr-FR" sz="1100" dirty="0">
                <a:solidFill>
                  <a:schemeClr val="tx1"/>
                </a:solidFill>
                <a:effectLst/>
                <a:latin typeface="+mn-lt"/>
                <a:cs typeface="Calibri"/>
              </a:rPr>
              <a:t> </a:t>
            </a:r>
            <a:r>
              <a:rPr lang="fr-FR" sz="1100" dirty="0" err="1">
                <a:solidFill>
                  <a:schemeClr val="tx1"/>
                </a:solidFill>
                <a:effectLst/>
                <a:latin typeface="+mn-lt"/>
                <a:cs typeface="Calibri"/>
              </a:rPr>
              <a:t>turpis</a:t>
            </a:r>
            <a:r>
              <a:rPr lang="fr-FR" sz="1100" dirty="0">
                <a:solidFill>
                  <a:schemeClr val="tx1"/>
                </a:solidFill>
                <a:effectLst/>
                <a:latin typeface="+mn-lt"/>
                <a:cs typeface="Calibri"/>
              </a:rPr>
              <a:t> ut </a:t>
            </a:r>
            <a:r>
              <a:rPr lang="fr-FR" sz="1100" dirty="0" err="1">
                <a:solidFill>
                  <a:schemeClr val="tx1"/>
                </a:solidFill>
                <a:effectLst/>
                <a:latin typeface="+mn-lt"/>
                <a:cs typeface="Calibri"/>
              </a:rPr>
              <a:t>consequat</a:t>
            </a:r>
            <a:r>
              <a:rPr lang="fr-FR" sz="1100" dirty="0">
                <a:solidFill>
                  <a:schemeClr val="tx1"/>
                </a:solidFill>
                <a:effectLst/>
                <a:latin typeface="+mn-lt"/>
                <a:cs typeface="Calibri"/>
              </a:rPr>
              <a:t>.</a:t>
            </a:r>
          </a:p>
          <a:p>
            <a:pPr algn="l"/>
            <a:endParaRPr lang="fr-FR" sz="1100" dirty="0">
              <a:cs typeface="Calibri"/>
            </a:endParaRPr>
          </a:p>
          <a:p>
            <a:r>
              <a:rPr lang="fr-FR" sz="1100" dirty="0">
                <a:cs typeface="Calibri"/>
              </a:rPr>
              <a:t>EDUCATION | 20XX – 20XX</a:t>
            </a:r>
          </a:p>
          <a:p>
            <a:r>
              <a:rPr lang="fr-FR" sz="1100" dirty="0">
                <a:cs typeface="Calibri"/>
              </a:rPr>
              <a:t>Lorem ipsum </a:t>
            </a:r>
            <a:r>
              <a:rPr lang="fr-FR" sz="1100" dirty="0" err="1">
                <a:cs typeface="Calibri"/>
              </a:rPr>
              <a:t>dolor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sit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amet</a:t>
            </a:r>
            <a:r>
              <a:rPr lang="fr-FR" sz="1100" dirty="0">
                <a:cs typeface="Calibri"/>
              </a:rPr>
              <a:t>, </a:t>
            </a:r>
            <a:r>
              <a:rPr lang="fr-FR" sz="1100" dirty="0" err="1">
                <a:cs typeface="Calibri"/>
              </a:rPr>
              <a:t>consectetur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adipiscing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elit</a:t>
            </a:r>
            <a:r>
              <a:rPr lang="fr-FR" sz="1100" dirty="0">
                <a:cs typeface="Calibri"/>
              </a:rPr>
              <a:t>. </a:t>
            </a:r>
            <a:r>
              <a:rPr lang="fr-FR" sz="1100" dirty="0" err="1">
                <a:cs typeface="Calibri"/>
              </a:rPr>
              <a:t>Quisque</a:t>
            </a:r>
            <a:r>
              <a:rPr lang="fr-FR" sz="1100" dirty="0">
                <a:cs typeface="Calibri"/>
              </a:rPr>
              <a:t> pulvinar </a:t>
            </a:r>
            <a:r>
              <a:rPr lang="fr-FR" sz="1100" dirty="0" err="1">
                <a:cs typeface="Calibri"/>
              </a:rPr>
              <a:t>sit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amet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turpis</a:t>
            </a:r>
            <a:r>
              <a:rPr lang="fr-FR" sz="1100" dirty="0">
                <a:cs typeface="Calibri"/>
              </a:rPr>
              <a:t> ut </a:t>
            </a:r>
            <a:r>
              <a:rPr lang="fr-FR" sz="1100" dirty="0" err="1">
                <a:cs typeface="Calibri"/>
              </a:rPr>
              <a:t>consequat</a:t>
            </a:r>
            <a:r>
              <a:rPr lang="fr-FR" sz="1100" dirty="0">
                <a:cs typeface="Calibri"/>
              </a:rPr>
              <a:t>.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DBF73016-131C-3434-4748-AF6B14D5C485}"/>
              </a:ext>
            </a:extLst>
          </p:cNvPr>
          <p:cNvSpPr txBox="1"/>
          <p:nvPr/>
        </p:nvSpPr>
        <p:spPr>
          <a:xfrm>
            <a:off x="3217217" y="7223668"/>
            <a:ext cx="1935792" cy="307777"/>
          </a:xfrm>
          <a:prstGeom prst="rect">
            <a:avLst/>
          </a:prstGeom>
          <a:noFill/>
        </p:spPr>
        <p:txBody>
          <a:bodyPr wrap="none" rtlCol="0"/>
          <a:lstStyle/>
          <a:p>
            <a:r>
              <a:rPr lang="fr-FR" sz="1400" b="1" dirty="0">
                <a:cs typeface="Times"/>
              </a:rPr>
              <a:t>Hard </a:t>
            </a:r>
            <a:r>
              <a:rPr lang="fr-FR" sz="1400" b="1" dirty="0" err="1">
                <a:cs typeface="Times"/>
              </a:rPr>
              <a:t>Skills</a:t>
            </a:r>
            <a:endParaRPr lang="fr-FR" sz="1400" b="1" dirty="0">
              <a:cs typeface="Times"/>
            </a:endParaRP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F43AD363-92F4-4836-1DF7-E8ED14AA3B72}"/>
              </a:ext>
            </a:extLst>
          </p:cNvPr>
          <p:cNvSpPr txBox="1"/>
          <p:nvPr/>
        </p:nvSpPr>
        <p:spPr>
          <a:xfrm>
            <a:off x="167125" y="3894340"/>
            <a:ext cx="276466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/>
              <a:t>Ph: 111 222 333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/>
              <a:t>Email: </a:t>
            </a:r>
            <a:r>
              <a:rPr lang="fr-FR" sz="1200" dirty="0" err="1"/>
              <a:t>mail@mail.com</a:t>
            </a:r>
            <a:endParaRPr lang="fr-FR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/>
              <a:t>12 Regent Street Y200 New-York, NY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 err="1"/>
              <a:t>www.linkedin.com</a:t>
            </a:r>
            <a:r>
              <a:rPr lang="fr-FR" sz="1200" dirty="0"/>
              <a:t>/profile</a:t>
            </a:r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1489C42B-9D41-D3CB-C7AA-6B0509BA36D8}"/>
              </a:ext>
            </a:extLst>
          </p:cNvPr>
          <p:cNvSpPr/>
          <p:nvPr/>
        </p:nvSpPr>
        <p:spPr>
          <a:xfrm>
            <a:off x="389467" y="213608"/>
            <a:ext cx="2319983" cy="2275591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76A74728-1051-7C16-53BC-70FD473ACEAB}"/>
              </a:ext>
            </a:extLst>
          </p:cNvPr>
          <p:cNvCxnSpPr>
            <a:cxnSpLocks/>
          </p:cNvCxnSpPr>
          <p:nvPr/>
        </p:nvCxnSpPr>
        <p:spPr>
          <a:xfrm>
            <a:off x="2963333" y="286505"/>
            <a:ext cx="0" cy="9941228"/>
          </a:xfrm>
          <a:prstGeom prst="line">
            <a:avLst/>
          </a:prstGeom>
          <a:ln w="63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ZoneTexte 12">
            <a:extLst>
              <a:ext uri="{FF2B5EF4-FFF2-40B4-BE49-F238E27FC236}">
                <a16:creationId xmlns:a16="http://schemas.microsoft.com/office/drawing/2014/main" id="{15DB7D1E-4310-65F6-3CE7-3BAF01803CF2}"/>
              </a:ext>
            </a:extLst>
          </p:cNvPr>
          <p:cNvSpPr txBox="1"/>
          <p:nvPr/>
        </p:nvSpPr>
        <p:spPr>
          <a:xfrm>
            <a:off x="230302" y="3474560"/>
            <a:ext cx="1935792" cy="307777"/>
          </a:xfrm>
          <a:prstGeom prst="rect">
            <a:avLst/>
          </a:prstGeom>
          <a:noFill/>
        </p:spPr>
        <p:txBody>
          <a:bodyPr wrap="none" rtlCol="0"/>
          <a:lstStyle/>
          <a:p>
            <a:r>
              <a:rPr lang="fr-FR" sz="1400" b="1" dirty="0">
                <a:cs typeface="Times"/>
              </a:rPr>
              <a:t>Contact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C282F825-4274-33A8-1760-81761BE73034}"/>
              </a:ext>
            </a:extLst>
          </p:cNvPr>
          <p:cNvSpPr txBox="1"/>
          <p:nvPr/>
        </p:nvSpPr>
        <p:spPr>
          <a:xfrm>
            <a:off x="230302" y="4949342"/>
            <a:ext cx="1935792" cy="307777"/>
          </a:xfrm>
          <a:prstGeom prst="rect">
            <a:avLst/>
          </a:prstGeom>
          <a:noFill/>
        </p:spPr>
        <p:txBody>
          <a:bodyPr wrap="none" rtlCol="0"/>
          <a:lstStyle/>
          <a:p>
            <a:r>
              <a:rPr lang="fr-FR" sz="1400" b="1" dirty="0">
                <a:cs typeface="Times"/>
              </a:rPr>
              <a:t>Profile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47DA5E96-2B9A-75F2-8106-E68CFDFF58FF}"/>
              </a:ext>
            </a:extLst>
          </p:cNvPr>
          <p:cNvSpPr txBox="1"/>
          <p:nvPr/>
        </p:nvSpPr>
        <p:spPr>
          <a:xfrm>
            <a:off x="5383081" y="7223668"/>
            <a:ext cx="1935792" cy="307777"/>
          </a:xfrm>
          <a:prstGeom prst="rect">
            <a:avLst/>
          </a:prstGeom>
          <a:noFill/>
        </p:spPr>
        <p:txBody>
          <a:bodyPr wrap="none" rtlCol="0"/>
          <a:lstStyle/>
          <a:p>
            <a:r>
              <a:rPr lang="fr-FR" sz="1400" b="1" dirty="0">
                <a:cs typeface="Times"/>
              </a:rPr>
              <a:t>Soft </a:t>
            </a:r>
            <a:r>
              <a:rPr lang="fr-FR" sz="1400" b="1" dirty="0" err="1">
                <a:cs typeface="Times"/>
              </a:rPr>
              <a:t>Skills</a:t>
            </a:r>
            <a:endParaRPr lang="fr-FR" sz="1400" b="1" dirty="0">
              <a:cs typeface="Times"/>
            </a:endParaRP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6C949AD2-5666-0A08-C912-E9A5416AE72F}"/>
              </a:ext>
            </a:extLst>
          </p:cNvPr>
          <p:cNvSpPr txBox="1"/>
          <p:nvPr/>
        </p:nvSpPr>
        <p:spPr>
          <a:xfrm>
            <a:off x="3217217" y="7657225"/>
            <a:ext cx="1590445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fr-FR" sz="1200" dirty="0">
                <a:cs typeface="Calibri"/>
              </a:rPr>
              <a:t>Lorem ipsum </a:t>
            </a:r>
            <a:r>
              <a:rPr lang="fr-FR" sz="1200" dirty="0" err="1">
                <a:cs typeface="Calibri"/>
              </a:rPr>
              <a:t>dolor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sit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amet</a:t>
            </a:r>
            <a:r>
              <a:rPr lang="fr-FR" sz="1200" dirty="0">
                <a:cs typeface="Calibri"/>
              </a:rPr>
              <a:t>, </a:t>
            </a:r>
            <a:r>
              <a:rPr lang="fr-FR" sz="1200" dirty="0" err="1">
                <a:cs typeface="Calibri"/>
              </a:rPr>
              <a:t>consectetur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adipiscing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elit</a:t>
            </a:r>
            <a:r>
              <a:rPr lang="fr-FR" sz="1200" dirty="0">
                <a:cs typeface="Calibri"/>
              </a:rPr>
              <a:t>. </a:t>
            </a:r>
            <a:r>
              <a:rPr lang="fr-FR" sz="1200" dirty="0" err="1">
                <a:cs typeface="Calibri"/>
              </a:rPr>
              <a:t>Quisque</a:t>
            </a:r>
            <a:r>
              <a:rPr lang="fr-FR" sz="1200" dirty="0">
                <a:cs typeface="Calibri"/>
              </a:rPr>
              <a:t> pulvinar </a:t>
            </a:r>
            <a:r>
              <a:rPr lang="fr-FR" sz="1200" dirty="0" err="1">
                <a:cs typeface="Calibri"/>
              </a:rPr>
              <a:t>sit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amet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turpis</a:t>
            </a:r>
            <a:r>
              <a:rPr lang="fr-FR" sz="1200" dirty="0">
                <a:cs typeface="Calibri"/>
              </a:rPr>
              <a:t> ut </a:t>
            </a:r>
            <a:r>
              <a:rPr lang="fr-FR" sz="1200" dirty="0" err="1">
                <a:cs typeface="Calibri"/>
              </a:rPr>
              <a:t>consequat</a:t>
            </a:r>
            <a:r>
              <a:rPr lang="fr-FR" sz="1200" dirty="0">
                <a:cs typeface="Calibri"/>
              </a:rPr>
              <a:t>. Lorem ipsum </a:t>
            </a:r>
            <a:r>
              <a:rPr lang="fr-FR" sz="1200" dirty="0" err="1">
                <a:cs typeface="Calibri"/>
              </a:rPr>
              <a:t>dolor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sit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amet</a:t>
            </a:r>
            <a:r>
              <a:rPr lang="fr-FR" sz="1200" dirty="0">
                <a:cs typeface="Calibri"/>
              </a:rPr>
              <a:t>, </a:t>
            </a:r>
            <a:r>
              <a:rPr lang="fr-FR" sz="1200" dirty="0" err="1">
                <a:cs typeface="Calibri"/>
              </a:rPr>
              <a:t>consectetur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adipiscing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elit</a:t>
            </a:r>
            <a:r>
              <a:rPr lang="fr-FR" sz="1200" dirty="0">
                <a:cs typeface="Calibri"/>
              </a:rPr>
              <a:t>. </a:t>
            </a:r>
            <a:r>
              <a:rPr lang="fr-FR" sz="1200" dirty="0" err="1">
                <a:cs typeface="Calibri"/>
              </a:rPr>
              <a:t>Quisque</a:t>
            </a:r>
            <a:r>
              <a:rPr lang="fr-FR" sz="1200" dirty="0">
                <a:cs typeface="Calibri"/>
              </a:rPr>
              <a:t> pulvinar </a:t>
            </a:r>
            <a:r>
              <a:rPr lang="fr-FR" sz="1200" dirty="0" err="1">
                <a:cs typeface="Calibri"/>
              </a:rPr>
              <a:t>sit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amet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turpis</a:t>
            </a:r>
            <a:r>
              <a:rPr lang="fr-FR" sz="1200" dirty="0">
                <a:cs typeface="Calibri"/>
              </a:rPr>
              <a:t> ut </a:t>
            </a:r>
            <a:r>
              <a:rPr lang="fr-FR" sz="1200" dirty="0" err="1">
                <a:cs typeface="Calibri"/>
              </a:rPr>
              <a:t>consequat</a:t>
            </a:r>
            <a:r>
              <a:rPr lang="fr-FR" sz="1200" dirty="0">
                <a:cs typeface="Calibri"/>
              </a:rPr>
              <a:t>. </a:t>
            </a: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816EE00D-395A-7482-DC3A-CEE4E8B6BF67}"/>
              </a:ext>
            </a:extLst>
          </p:cNvPr>
          <p:cNvSpPr txBox="1"/>
          <p:nvPr/>
        </p:nvSpPr>
        <p:spPr>
          <a:xfrm>
            <a:off x="5383081" y="7657225"/>
            <a:ext cx="1590445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fr-FR" sz="1200" dirty="0">
                <a:cs typeface="Calibri"/>
              </a:rPr>
              <a:t>Lorem ipsum </a:t>
            </a:r>
            <a:r>
              <a:rPr lang="fr-FR" sz="1200" dirty="0" err="1">
                <a:cs typeface="Calibri"/>
              </a:rPr>
              <a:t>dolor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sit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amet</a:t>
            </a:r>
            <a:r>
              <a:rPr lang="fr-FR" sz="1200" dirty="0">
                <a:cs typeface="Calibri"/>
              </a:rPr>
              <a:t>, </a:t>
            </a:r>
            <a:r>
              <a:rPr lang="fr-FR" sz="1200" dirty="0" err="1">
                <a:cs typeface="Calibri"/>
              </a:rPr>
              <a:t>consectetur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adipiscing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elit</a:t>
            </a:r>
            <a:r>
              <a:rPr lang="fr-FR" sz="1200" dirty="0">
                <a:cs typeface="Calibri"/>
              </a:rPr>
              <a:t>. </a:t>
            </a:r>
            <a:r>
              <a:rPr lang="fr-FR" sz="1200" dirty="0" err="1">
                <a:cs typeface="Calibri"/>
              </a:rPr>
              <a:t>Quisque</a:t>
            </a:r>
            <a:r>
              <a:rPr lang="fr-FR" sz="1200" dirty="0">
                <a:cs typeface="Calibri"/>
              </a:rPr>
              <a:t> pulvinar </a:t>
            </a:r>
            <a:r>
              <a:rPr lang="fr-FR" sz="1200" dirty="0" err="1">
                <a:cs typeface="Calibri"/>
              </a:rPr>
              <a:t>sit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amet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turpis</a:t>
            </a:r>
            <a:r>
              <a:rPr lang="fr-FR" sz="1200" dirty="0">
                <a:cs typeface="Calibri"/>
              </a:rPr>
              <a:t> ut </a:t>
            </a:r>
            <a:r>
              <a:rPr lang="fr-FR" sz="1200" dirty="0" err="1">
                <a:cs typeface="Calibri"/>
              </a:rPr>
              <a:t>consequat</a:t>
            </a:r>
            <a:r>
              <a:rPr lang="fr-FR" sz="1200" dirty="0">
                <a:cs typeface="Calibri"/>
              </a:rPr>
              <a:t>. Lorem ipsum </a:t>
            </a:r>
            <a:r>
              <a:rPr lang="fr-FR" sz="1200" dirty="0" err="1">
                <a:cs typeface="Calibri"/>
              </a:rPr>
              <a:t>dolor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sit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amet</a:t>
            </a:r>
            <a:r>
              <a:rPr lang="fr-FR" sz="1200" dirty="0">
                <a:cs typeface="Calibri"/>
              </a:rPr>
              <a:t>, </a:t>
            </a:r>
            <a:r>
              <a:rPr lang="fr-FR" sz="1200" dirty="0" err="1">
                <a:cs typeface="Calibri"/>
              </a:rPr>
              <a:t>consectetur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adipiscing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elit</a:t>
            </a:r>
            <a:r>
              <a:rPr lang="fr-FR" sz="1200" dirty="0">
                <a:cs typeface="Calibri"/>
              </a:rPr>
              <a:t>. </a:t>
            </a:r>
            <a:r>
              <a:rPr lang="fr-FR" sz="1200" dirty="0" err="1">
                <a:cs typeface="Calibri"/>
              </a:rPr>
              <a:t>Quisque</a:t>
            </a:r>
            <a:r>
              <a:rPr lang="fr-FR" sz="1200" dirty="0">
                <a:cs typeface="Calibri"/>
              </a:rPr>
              <a:t> pulvinar </a:t>
            </a:r>
            <a:r>
              <a:rPr lang="fr-FR" sz="1200" dirty="0" err="1">
                <a:cs typeface="Calibri"/>
              </a:rPr>
              <a:t>sit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amet</a:t>
            </a:r>
            <a:r>
              <a:rPr lang="fr-FR" sz="1200" dirty="0">
                <a:cs typeface="Calibri"/>
              </a:rPr>
              <a:t> </a:t>
            </a:r>
            <a:r>
              <a:rPr lang="fr-FR" sz="1200" dirty="0" err="1">
                <a:cs typeface="Calibri"/>
              </a:rPr>
              <a:t>turpis</a:t>
            </a:r>
            <a:r>
              <a:rPr lang="fr-FR" sz="1200" dirty="0">
                <a:cs typeface="Calibri"/>
              </a:rPr>
              <a:t> ut </a:t>
            </a:r>
            <a:r>
              <a:rPr lang="fr-FR" sz="1200" dirty="0" err="1">
                <a:cs typeface="Calibri"/>
              </a:rPr>
              <a:t>consequat</a:t>
            </a:r>
            <a:r>
              <a:rPr lang="fr-FR" sz="1200" dirty="0">
                <a:cs typeface="Calibri"/>
              </a:rPr>
              <a:t>. </a:t>
            </a:r>
          </a:p>
        </p:txBody>
      </p:sp>
      <p:cxnSp>
        <p:nvCxnSpPr>
          <p:cNvPr id="28" name="Connecteur droit 27">
            <a:extLst>
              <a:ext uri="{FF2B5EF4-FFF2-40B4-BE49-F238E27FC236}">
                <a16:creationId xmlns:a16="http://schemas.microsoft.com/office/drawing/2014/main" id="{409FAFF2-D530-36FE-41E7-72D73D4225A8}"/>
              </a:ext>
            </a:extLst>
          </p:cNvPr>
          <p:cNvCxnSpPr>
            <a:cxnSpLocks/>
          </p:cNvCxnSpPr>
          <p:nvPr/>
        </p:nvCxnSpPr>
        <p:spPr>
          <a:xfrm flipH="1">
            <a:off x="5010888" y="7134881"/>
            <a:ext cx="13966" cy="3092852"/>
          </a:xfrm>
          <a:prstGeom prst="line">
            <a:avLst/>
          </a:prstGeom>
          <a:ln w="63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253330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</TotalTime>
  <Words>425</Words>
  <Application>Microsoft Macintosh PowerPoint</Application>
  <PresentationFormat>Personnalisé</PresentationFormat>
  <Paragraphs>43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Times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Axel Maille</dc:creator>
  <cp:lastModifiedBy>Axel Maille</cp:lastModifiedBy>
  <cp:revision>3</cp:revision>
  <dcterms:created xsi:type="dcterms:W3CDTF">2025-10-12T23:07:11Z</dcterms:created>
  <dcterms:modified xsi:type="dcterms:W3CDTF">2025-10-19T22:26:06Z</dcterms:modified>
</cp:coreProperties>
</file>